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366" r:id="rId5"/>
    <p:sldId id="355" r:id="rId6"/>
    <p:sldId id="379" r:id="rId7"/>
    <p:sldId id="380" r:id="rId8"/>
    <p:sldId id="389" r:id="rId9"/>
    <p:sldId id="390" r:id="rId10"/>
    <p:sldId id="391" r:id="rId11"/>
    <p:sldId id="376" r:id="rId12"/>
    <p:sldId id="37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726CF40-E0FA-42E7-8E86-D7F6C0F70B1F}" v="18" dt="2018-12-18T15:31:13.00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871" autoAdjust="0"/>
    <p:restoredTop sz="94660"/>
  </p:normalViewPr>
  <p:slideViewPr>
    <p:cSldViewPr snapToGrid="0">
      <p:cViewPr varScale="1">
        <p:scale>
          <a:sx n="74" d="100"/>
          <a:sy n="74" d="100"/>
        </p:scale>
        <p:origin x="-125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 Fitzpatrick" userId="d1b284ec-d1dd-4765-b823-b34899491c26" providerId="ADAL" clId="{C726CF40-E0FA-42E7-8E86-D7F6C0F70B1F}"/>
    <pc:docChg chg="undo custSel addSld delSld modSld">
      <pc:chgData name="Jan Fitzpatrick" userId="d1b284ec-d1dd-4765-b823-b34899491c26" providerId="ADAL" clId="{C726CF40-E0FA-42E7-8E86-D7F6C0F70B1F}" dt="2018-12-18T16:03:14.303" v="327" actId="1035"/>
      <pc:docMkLst>
        <pc:docMk/>
      </pc:docMkLst>
      <pc:sldChg chg="modSp">
        <pc:chgData name="Jan Fitzpatrick" userId="d1b284ec-d1dd-4765-b823-b34899491c26" providerId="ADAL" clId="{C726CF40-E0FA-42E7-8E86-D7F6C0F70B1F}" dt="2018-12-18T15:06:22.148" v="8" actId="20577"/>
        <pc:sldMkLst>
          <pc:docMk/>
          <pc:sldMk cId="2637481266" sldId="256"/>
        </pc:sldMkLst>
        <pc:spChg chg="mod">
          <ac:chgData name="Jan Fitzpatrick" userId="d1b284ec-d1dd-4765-b823-b34899491c26" providerId="ADAL" clId="{C726CF40-E0FA-42E7-8E86-D7F6C0F70B1F}" dt="2018-12-18T15:06:01.225" v="7"/>
          <ac:spMkLst>
            <pc:docMk/>
            <pc:sldMk cId="2637481266" sldId="256"/>
            <ac:spMk id="7" creationId="{277FDC6C-B99A-4ED8-B341-A52126824B67}"/>
          </ac:spMkLst>
        </pc:spChg>
        <pc:spChg chg="mod">
          <ac:chgData name="Jan Fitzpatrick" userId="d1b284ec-d1dd-4765-b823-b34899491c26" providerId="ADAL" clId="{C726CF40-E0FA-42E7-8E86-D7F6C0F70B1F}" dt="2018-12-18T15:06:22.148" v="8" actId="20577"/>
          <ac:spMkLst>
            <pc:docMk/>
            <pc:sldMk cId="2637481266" sldId="256"/>
            <ac:spMk id="19" creationId="{5252A847-DE45-4FA3-A1F8-EEBEB845FF8E}"/>
          </ac:spMkLst>
        </pc:spChg>
      </pc:sldChg>
      <pc:sldChg chg="modSp">
        <pc:chgData name="Jan Fitzpatrick" userId="d1b284ec-d1dd-4765-b823-b34899491c26" providerId="ADAL" clId="{C726CF40-E0FA-42E7-8E86-D7F6C0F70B1F}" dt="2018-12-18T15:19:24.121" v="147" actId="120"/>
        <pc:sldMkLst>
          <pc:docMk/>
          <pc:sldMk cId="1071900124" sldId="355"/>
        </pc:sldMkLst>
        <pc:spChg chg="mod">
          <ac:chgData name="Jan Fitzpatrick" userId="d1b284ec-d1dd-4765-b823-b34899491c26" providerId="ADAL" clId="{C726CF40-E0FA-42E7-8E86-D7F6C0F70B1F}" dt="2018-12-18T15:06:01.225" v="7"/>
          <ac:spMkLst>
            <pc:docMk/>
            <pc:sldMk cId="1071900124" sldId="355"/>
            <ac:spMk id="7" creationId="{F2267ACB-233E-41BC-B01B-8F3DC45483E4}"/>
          </ac:spMkLst>
        </pc:spChg>
        <pc:spChg chg="mod">
          <ac:chgData name="Jan Fitzpatrick" userId="d1b284ec-d1dd-4765-b823-b34899491c26" providerId="ADAL" clId="{C726CF40-E0FA-42E7-8E86-D7F6C0F70B1F}" dt="2018-12-18T15:19:24.121" v="147" actId="120"/>
          <ac:spMkLst>
            <pc:docMk/>
            <pc:sldMk cId="1071900124" sldId="355"/>
            <ac:spMk id="19" creationId="{5252A847-DE45-4FA3-A1F8-EEBEB845FF8E}"/>
          </ac:spMkLst>
        </pc:spChg>
      </pc:sldChg>
      <pc:sldChg chg="modSp">
        <pc:chgData name="Jan Fitzpatrick" userId="d1b284ec-d1dd-4765-b823-b34899491c26" providerId="ADAL" clId="{C726CF40-E0FA-42E7-8E86-D7F6C0F70B1F}" dt="2018-12-18T15:11:59.336" v="56" actId="255"/>
        <pc:sldMkLst>
          <pc:docMk/>
          <pc:sldMk cId="36917022" sldId="360"/>
        </pc:sldMkLst>
        <pc:spChg chg="mod">
          <ac:chgData name="Jan Fitzpatrick" userId="d1b284ec-d1dd-4765-b823-b34899491c26" providerId="ADAL" clId="{C726CF40-E0FA-42E7-8E86-D7F6C0F70B1F}" dt="2018-12-18T15:06:01.225" v="7"/>
          <ac:spMkLst>
            <pc:docMk/>
            <pc:sldMk cId="36917022" sldId="360"/>
            <ac:spMk id="7" creationId="{B632E459-9B27-4467-B89C-78410207B713}"/>
          </ac:spMkLst>
        </pc:spChg>
        <pc:spChg chg="mod">
          <ac:chgData name="Jan Fitzpatrick" userId="d1b284ec-d1dd-4765-b823-b34899491c26" providerId="ADAL" clId="{C726CF40-E0FA-42E7-8E86-D7F6C0F70B1F}" dt="2018-12-18T15:11:59.336" v="56" actId="255"/>
          <ac:spMkLst>
            <pc:docMk/>
            <pc:sldMk cId="36917022" sldId="360"/>
            <ac:spMk id="19" creationId="{5252A847-DE45-4FA3-A1F8-EEBEB845FF8E}"/>
          </ac:spMkLst>
        </pc:spChg>
      </pc:sldChg>
      <pc:sldChg chg="modSp del">
        <pc:chgData name="Jan Fitzpatrick" userId="d1b284ec-d1dd-4765-b823-b34899491c26" providerId="ADAL" clId="{C726CF40-E0FA-42E7-8E86-D7F6C0F70B1F}" dt="2018-12-18T15:11:46.176" v="55" actId="2696"/>
        <pc:sldMkLst>
          <pc:docMk/>
          <pc:sldMk cId="1669721746" sldId="365"/>
        </pc:sldMkLst>
        <pc:spChg chg="mod">
          <ac:chgData name="Jan Fitzpatrick" userId="d1b284ec-d1dd-4765-b823-b34899491c26" providerId="ADAL" clId="{C726CF40-E0FA-42E7-8E86-D7F6C0F70B1F}" dt="2018-12-18T15:06:01.225" v="7"/>
          <ac:spMkLst>
            <pc:docMk/>
            <pc:sldMk cId="1669721746" sldId="365"/>
            <ac:spMk id="7" creationId="{9C98043F-F327-469C-AFFD-8AE7F5773C62}"/>
          </ac:spMkLst>
        </pc:spChg>
      </pc:sldChg>
      <pc:sldChg chg="modSp">
        <pc:chgData name="Jan Fitzpatrick" userId="d1b284ec-d1dd-4765-b823-b34899491c26" providerId="ADAL" clId="{C726CF40-E0FA-42E7-8E86-D7F6C0F70B1F}" dt="2018-12-18T15:06:01.225" v="7"/>
        <pc:sldMkLst>
          <pc:docMk/>
          <pc:sldMk cId="332354265" sldId="366"/>
        </pc:sldMkLst>
        <pc:spChg chg="mod">
          <ac:chgData name="Jan Fitzpatrick" userId="d1b284ec-d1dd-4765-b823-b34899491c26" providerId="ADAL" clId="{C726CF40-E0FA-42E7-8E86-D7F6C0F70B1F}" dt="2018-12-18T15:06:01.225" v="7"/>
          <ac:spMkLst>
            <pc:docMk/>
            <pc:sldMk cId="332354265" sldId="366"/>
            <ac:spMk id="7" creationId="{9C98043F-F327-469C-AFFD-8AE7F5773C62}"/>
          </ac:spMkLst>
        </pc:spChg>
      </pc:sldChg>
      <pc:sldChg chg="modSp">
        <pc:chgData name="Jan Fitzpatrick" userId="d1b284ec-d1dd-4765-b823-b34899491c26" providerId="ADAL" clId="{C726CF40-E0FA-42E7-8E86-D7F6C0F70B1F}" dt="2018-12-18T15:13:57.890" v="83" actId="20577"/>
        <pc:sldMkLst>
          <pc:docMk/>
          <pc:sldMk cId="1143382200" sldId="367"/>
        </pc:sldMkLst>
        <pc:spChg chg="mod">
          <ac:chgData name="Jan Fitzpatrick" userId="d1b284ec-d1dd-4765-b823-b34899491c26" providerId="ADAL" clId="{C726CF40-E0FA-42E7-8E86-D7F6C0F70B1F}" dt="2018-12-18T15:06:01.225" v="7"/>
          <ac:spMkLst>
            <pc:docMk/>
            <pc:sldMk cId="1143382200" sldId="367"/>
            <ac:spMk id="7" creationId="{B632E459-9B27-4467-B89C-78410207B713}"/>
          </ac:spMkLst>
        </pc:spChg>
        <pc:spChg chg="mod">
          <ac:chgData name="Jan Fitzpatrick" userId="d1b284ec-d1dd-4765-b823-b34899491c26" providerId="ADAL" clId="{C726CF40-E0FA-42E7-8E86-D7F6C0F70B1F}" dt="2018-12-18T15:13:57.890" v="83" actId="20577"/>
          <ac:spMkLst>
            <pc:docMk/>
            <pc:sldMk cId="1143382200" sldId="367"/>
            <ac:spMk id="19" creationId="{5252A847-DE45-4FA3-A1F8-EEBEB845FF8E}"/>
          </ac:spMkLst>
        </pc:spChg>
      </pc:sldChg>
      <pc:sldChg chg="modSp">
        <pc:chgData name="Jan Fitzpatrick" userId="d1b284ec-d1dd-4765-b823-b34899491c26" providerId="ADAL" clId="{C726CF40-E0FA-42E7-8E86-D7F6C0F70B1F}" dt="2018-12-18T15:14:10.319" v="84" actId="255"/>
        <pc:sldMkLst>
          <pc:docMk/>
          <pc:sldMk cId="1579854226" sldId="369"/>
        </pc:sldMkLst>
        <pc:spChg chg="mod">
          <ac:chgData name="Jan Fitzpatrick" userId="d1b284ec-d1dd-4765-b823-b34899491c26" providerId="ADAL" clId="{C726CF40-E0FA-42E7-8E86-D7F6C0F70B1F}" dt="2018-12-18T15:06:01.225" v="7"/>
          <ac:spMkLst>
            <pc:docMk/>
            <pc:sldMk cId="1579854226" sldId="369"/>
            <ac:spMk id="7" creationId="{B632E459-9B27-4467-B89C-78410207B713}"/>
          </ac:spMkLst>
        </pc:spChg>
        <pc:spChg chg="mod">
          <ac:chgData name="Jan Fitzpatrick" userId="d1b284ec-d1dd-4765-b823-b34899491c26" providerId="ADAL" clId="{C726CF40-E0FA-42E7-8E86-D7F6C0F70B1F}" dt="2018-12-18T15:14:10.319" v="84" actId="255"/>
          <ac:spMkLst>
            <pc:docMk/>
            <pc:sldMk cId="1579854226" sldId="369"/>
            <ac:spMk id="19" creationId="{5252A847-DE45-4FA3-A1F8-EEBEB845FF8E}"/>
          </ac:spMkLst>
        </pc:spChg>
      </pc:sldChg>
      <pc:sldChg chg="modSp">
        <pc:chgData name="Jan Fitzpatrick" userId="d1b284ec-d1dd-4765-b823-b34899491c26" providerId="ADAL" clId="{C726CF40-E0FA-42E7-8E86-D7F6C0F70B1F}" dt="2018-12-18T15:15:59.417" v="100" actId="255"/>
        <pc:sldMkLst>
          <pc:docMk/>
          <pc:sldMk cId="331513218" sldId="370"/>
        </pc:sldMkLst>
        <pc:spChg chg="mod">
          <ac:chgData name="Jan Fitzpatrick" userId="d1b284ec-d1dd-4765-b823-b34899491c26" providerId="ADAL" clId="{C726CF40-E0FA-42E7-8E86-D7F6C0F70B1F}" dt="2018-12-18T15:06:01.225" v="7"/>
          <ac:spMkLst>
            <pc:docMk/>
            <pc:sldMk cId="331513218" sldId="370"/>
            <ac:spMk id="7" creationId="{B632E459-9B27-4467-B89C-78410207B713}"/>
          </ac:spMkLst>
        </pc:spChg>
        <pc:spChg chg="mod">
          <ac:chgData name="Jan Fitzpatrick" userId="d1b284ec-d1dd-4765-b823-b34899491c26" providerId="ADAL" clId="{C726CF40-E0FA-42E7-8E86-D7F6C0F70B1F}" dt="2018-12-18T15:15:59.417" v="100" actId="255"/>
          <ac:spMkLst>
            <pc:docMk/>
            <pc:sldMk cId="331513218" sldId="370"/>
            <ac:spMk id="19" creationId="{5252A847-DE45-4FA3-A1F8-EEBEB845FF8E}"/>
          </ac:spMkLst>
        </pc:spChg>
      </pc:sldChg>
      <pc:sldChg chg="modSp">
        <pc:chgData name="Jan Fitzpatrick" userId="d1b284ec-d1dd-4765-b823-b34899491c26" providerId="ADAL" clId="{C726CF40-E0FA-42E7-8E86-D7F6C0F70B1F}" dt="2018-12-18T15:16:39.722" v="137" actId="20577"/>
        <pc:sldMkLst>
          <pc:docMk/>
          <pc:sldMk cId="767121548" sldId="371"/>
        </pc:sldMkLst>
        <pc:spChg chg="mod">
          <ac:chgData name="Jan Fitzpatrick" userId="d1b284ec-d1dd-4765-b823-b34899491c26" providerId="ADAL" clId="{C726CF40-E0FA-42E7-8E86-D7F6C0F70B1F}" dt="2018-12-18T15:06:01.225" v="7"/>
          <ac:spMkLst>
            <pc:docMk/>
            <pc:sldMk cId="767121548" sldId="371"/>
            <ac:spMk id="7" creationId="{B632E459-9B27-4467-B89C-78410207B713}"/>
          </ac:spMkLst>
        </pc:spChg>
        <pc:spChg chg="mod">
          <ac:chgData name="Jan Fitzpatrick" userId="d1b284ec-d1dd-4765-b823-b34899491c26" providerId="ADAL" clId="{C726CF40-E0FA-42E7-8E86-D7F6C0F70B1F}" dt="2018-12-18T15:16:39.722" v="137" actId="20577"/>
          <ac:spMkLst>
            <pc:docMk/>
            <pc:sldMk cId="767121548" sldId="371"/>
            <ac:spMk id="19" creationId="{5252A847-DE45-4FA3-A1F8-EEBEB845FF8E}"/>
          </ac:spMkLst>
        </pc:spChg>
      </pc:sldChg>
      <pc:sldChg chg="delSp modSp">
        <pc:chgData name="Jan Fitzpatrick" userId="d1b284ec-d1dd-4765-b823-b34899491c26" providerId="ADAL" clId="{C726CF40-E0FA-42E7-8E86-D7F6C0F70B1F}" dt="2018-12-18T15:17:24.123" v="140" actId="20577"/>
        <pc:sldMkLst>
          <pc:docMk/>
          <pc:sldMk cId="312327266" sldId="372"/>
        </pc:sldMkLst>
        <pc:spChg chg="del">
          <ac:chgData name="Jan Fitzpatrick" userId="d1b284ec-d1dd-4765-b823-b34899491c26" providerId="ADAL" clId="{C726CF40-E0FA-42E7-8E86-D7F6C0F70B1F}" dt="2018-12-18T15:04:35.884" v="0" actId="478"/>
          <ac:spMkLst>
            <pc:docMk/>
            <pc:sldMk cId="312327266" sldId="372"/>
            <ac:spMk id="6" creationId="{B71FF43A-8B7D-9B41-A40D-1E446F2252D3}"/>
          </ac:spMkLst>
        </pc:spChg>
        <pc:spChg chg="mod">
          <ac:chgData name="Jan Fitzpatrick" userId="d1b284ec-d1dd-4765-b823-b34899491c26" providerId="ADAL" clId="{C726CF40-E0FA-42E7-8E86-D7F6C0F70B1F}" dt="2018-12-18T15:06:01.225" v="7"/>
          <ac:spMkLst>
            <pc:docMk/>
            <pc:sldMk cId="312327266" sldId="372"/>
            <ac:spMk id="7" creationId="{B632E459-9B27-4467-B89C-78410207B713}"/>
          </ac:spMkLst>
        </pc:spChg>
        <pc:spChg chg="mod">
          <ac:chgData name="Jan Fitzpatrick" userId="d1b284ec-d1dd-4765-b823-b34899491c26" providerId="ADAL" clId="{C726CF40-E0FA-42E7-8E86-D7F6C0F70B1F}" dt="2018-12-18T15:17:24.123" v="140" actId="20577"/>
          <ac:spMkLst>
            <pc:docMk/>
            <pc:sldMk cId="312327266" sldId="372"/>
            <ac:spMk id="10" creationId="{8C516B0E-6BEB-F149-9F8D-65B0FC220D82}"/>
          </ac:spMkLst>
        </pc:spChg>
        <pc:spChg chg="mod">
          <ac:chgData name="Jan Fitzpatrick" userId="d1b284ec-d1dd-4765-b823-b34899491c26" providerId="ADAL" clId="{C726CF40-E0FA-42E7-8E86-D7F6C0F70B1F}" dt="2018-12-18T15:17:05.991" v="138" actId="255"/>
          <ac:spMkLst>
            <pc:docMk/>
            <pc:sldMk cId="312327266" sldId="372"/>
            <ac:spMk id="19" creationId="{5252A847-DE45-4FA3-A1F8-EEBEB845FF8E}"/>
          </ac:spMkLst>
        </pc:spChg>
        <pc:picChg chg="del">
          <ac:chgData name="Jan Fitzpatrick" userId="d1b284ec-d1dd-4765-b823-b34899491c26" providerId="ADAL" clId="{C726CF40-E0FA-42E7-8E86-D7F6C0F70B1F}" dt="2018-12-18T15:04:38.722" v="1" actId="478"/>
          <ac:picMkLst>
            <pc:docMk/>
            <pc:sldMk cId="312327266" sldId="372"/>
            <ac:picMk id="9" creationId="{A7DD72C2-7FCA-8B4D-BB77-F13CE3B65077}"/>
          </ac:picMkLst>
        </pc:picChg>
      </pc:sldChg>
      <pc:sldChg chg="delSp modSp">
        <pc:chgData name="Jan Fitzpatrick" userId="d1b284ec-d1dd-4765-b823-b34899491c26" providerId="ADAL" clId="{C726CF40-E0FA-42E7-8E86-D7F6C0F70B1F}" dt="2018-12-18T15:18:50.444" v="145" actId="478"/>
        <pc:sldMkLst>
          <pc:docMk/>
          <pc:sldMk cId="1239794090" sldId="373"/>
        </pc:sldMkLst>
        <pc:spChg chg="del">
          <ac:chgData name="Jan Fitzpatrick" userId="d1b284ec-d1dd-4765-b823-b34899491c26" providerId="ADAL" clId="{C726CF40-E0FA-42E7-8E86-D7F6C0F70B1F}" dt="2018-12-18T15:18:49.443" v="144" actId="478"/>
          <ac:spMkLst>
            <pc:docMk/>
            <pc:sldMk cId="1239794090" sldId="373"/>
            <ac:spMk id="6" creationId="{B71FF43A-8B7D-9B41-A40D-1E446F2252D3}"/>
          </ac:spMkLst>
        </pc:spChg>
        <pc:spChg chg="mod">
          <ac:chgData name="Jan Fitzpatrick" userId="d1b284ec-d1dd-4765-b823-b34899491c26" providerId="ADAL" clId="{C726CF40-E0FA-42E7-8E86-D7F6C0F70B1F}" dt="2018-12-18T15:06:01.225" v="7"/>
          <ac:spMkLst>
            <pc:docMk/>
            <pc:sldMk cId="1239794090" sldId="373"/>
            <ac:spMk id="7" creationId="{B632E459-9B27-4467-B89C-78410207B713}"/>
          </ac:spMkLst>
        </pc:spChg>
        <pc:spChg chg="mod">
          <ac:chgData name="Jan Fitzpatrick" userId="d1b284ec-d1dd-4765-b823-b34899491c26" providerId="ADAL" clId="{C726CF40-E0FA-42E7-8E86-D7F6C0F70B1F}" dt="2018-12-18T15:18:19.645" v="143" actId="20577"/>
          <ac:spMkLst>
            <pc:docMk/>
            <pc:sldMk cId="1239794090" sldId="373"/>
            <ac:spMk id="10" creationId="{8C516B0E-6BEB-F149-9F8D-65B0FC220D82}"/>
          </ac:spMkLst>
        </pc:spChg>
        <pc:spChg chg="mod">
          <ac:chgData name="Jan Fitzpatrick" userId="d1b284ec-d1dd-4765-b823-b34899491c26" providerId="ADAL" clId="{C726CF40-E0FA-42E7-8E86-D7F6C0F70B1F}" dt="2018-12-18T15:18:05.104" v="141" actId="255"/>
          <ac:spMkLst>
            <pc:docMk/>
            <pc:sldMk cId="1239794090" sldId="373"/>
            <ac:spMk id="19" creationId="{5252A847-DE45-4FA3-A1F8-EEBEB845FF8E}"/>
          </ac:spMkLst>
        </pc:spChg>
        <pc:picChg chg="del">
          <ac:chgData name="Jan Fitzpatrick" userId="d1b284ec-d1dd-4765-b823-b34899491c26" providerId="ADAL" clId="{C726CF40-E0FA-42E7-8E86-D7F6C0F70B1F}" dt="2018-12-18T15:18:50.444" v="145" actId="478"/>
          <ac:picMkLst>
            <pc:docMk/>
            <pc:sldMk cId="1239794090" sldId="373"/>
            <ac:picMk id="9" creationId="{A7DD72C2-7FCA-8B4D-BB77-F13CE3B65077}"/>
          </ac:picMkLst>
        </pc:picChg>
      </pc:sldChg>
      <pc:sldChg chg="modSp">
        <pc:chgData name="Jan Fitzpatrick" userId="d1b284ec-d1dd-4765-b823-b34899491c26" providerId="ADAL" clId="{C726CF40-E0FA-42E7-8E86-D7F6C0F70B1F}" dt="2018-12-18T16:02:53.915" v="323" actId="1035"/>
        <pc:sldMkLst>
          <pc:docMk/>
          <pc:sldMk cId="3063002490" sldId="375"/>
        </pc:sldMkLst>
        <pc:spChg chg="mod">
          <ac:chgData name="Jan Fitzpatrick" userId="d1b284ec-d1dd-4765-b823-b34899491c26" providerId="ADAL" clId="{C726CF40-E0FA-42E7-8E86-D7F6C0F70B1F}" dt="2018-12-18T15:06:01.225" v="7"/>
          <ac:spMkLst>
            <pc:docMk/>
            <pc:sldMk cId="3063002490" sldId="375"/>
            <ac:spMk id="7" creationId="{84B107DC-B90C-4A45-B422-BA8DE29C2552}"/>
          </ac:spMkLst>
        </pc:spChg>
        <pc:spChg chg="mod">
          <ac:chgData name="Jan Fitzpatrick" userId="d1b284ec-d1dd-4765-b823-b34899491c26" providerId="ADAL" clId="{C726CF40-E0FA-42E7-8E86-D7F6C0F70B1F}" dt="2018-12-18T15:28:52.923" v="243" actId="20577"/>
          <ac:spMkLst>
            <pc:docMk/>
            <pc:sldMk cId="3063002490" sldId="375"/>
            <ac:spMk id="10" creationId="{716DE575-A655-9646-A9E0-3A793F5A8A68}"/>
          </ac:spMkLst>
        </pc:spChg>
        <pc:spChg chg="mod">
          <ac:chgData name="Jan Fitzpatrick" userId="d1b284ec-d1dd-4765-b823-b34899491c26" providerId="ADAL" clId="{C726CF40-E0FA-42E7-8E86-D7F6C0F70B1F}" dt="2018-12-18T15:26:00.587" v="233" actId="1582"/>
          <ac:spMkLst>
            <pc:docMk/>
            <pc:sldMk cId="3063002490" sldId="375"/>
            <ac:spMk id="14" creationId="{4A47DD42-9351-1E43-B42F-653626B6F3F8}"/>
          </ac:spMkLst>
        </pc:spChg>
        <pc:spChg chg="mod">
          <ac:chgData name="Jan Fitzpatrick" userId="d1b284ec-d1dd-4765-b823-b34899491c26" providerId="ADAL" clId="{C726CF40-E0FA-42E7-8E86-D7F6C0F70B1F}" dt="2018-12-18T16:02:53.915" v="323" actId="1035"/>
          <ac:spMkLst>
            <pc:docMk/>
            <pc:sldMk cId="3063002490" sldId="375"/>
            <ac:spMk id="19" creationId="{5252A847-DE45-4FA3-A1F8-EEBEB845FF8E}"/>
          </ac:spMkLst>
        </pc:spChg>
      </pc:sldChg>
      <pc:sldChg chg="addSp delSp modSp">
        <pc:chgData name="Jan Fitzpatrick" userId="d1b284ec-d1dd-4765-b823-b34899491c26" providerId="ADAL" clId="{C726CF40-E0FA-42E7-8E86-D7F6C0F70B1F}" dt="2018-12-18T16:03:08.562" v="326" actId="1035"/>
        <pc:sldMkLst>
          <pc:docMk/>
          <pc:sldMk cId="412307136" sldId="376"/>
        </pc:sldMkLst>
        <pc:spChg chg="add del mod">
          <ac:chgData name="Jan Fitzpatrick" userId="d1b284ec-d1dd-4765-b823-b34899491c26" providerId="ADAL" clId="{C726CF40-E0FA-42E7-8E86-D7F6C0F70B1F}" dt="2018-12-18T15:31:15.199" v="319" actId="478"/>
          <ac:spMkLst>
            <pc:docMk/>
            <pc:sldMk cId="412307136" sldId="376"/>
            <ac:spMk id="2" creationId="{3563446A-8AA8-4EC5-B02D-81A6D5EFF833}"/>
          </ac:spMkLst>
        </pc:spChg>
        <pc:spChg chg="mod">
          <ac:chgData name="Jan Fitzpatrick" userId="d1b284ec-d1dd-4765-b823-b34899491c26" providerId="ADAL" clId="{C726CF40-E0FA-42E7-8E86-D7F6C0F70B1F}" dt="2018-12-18T15:06:01.225" v="7"/>
          <ac:spMkLst>
            <pc:docMk/>
            <pc:sldMk cId="412307136" sldId="376"/>
            <ac:spMk id="7" creationId="{84B107DC-B90C-4A45-B422-BA8DE29C2552}"/>
          </ac:spMkLst>
        </pc:spChg>
        <pc:spChg chg="mod">
          <ac:chgData name="Jan Fitzpatrick" userId="d1b284ec-d1dd-4765-b823-b34899491c26" providerId="ADAL" clId="{C726CF40-E0FA-42E7-8E86-D7F6C0F70B1F}" dt="2018-12-18T16:03:08.562" v="326" actId="1035"/>
          <ac:spMkLst>
            <pc:docMk/>
            <pc:sldMk cId="412307136" sldId="376"/>
            <ac:spMk id="19" creationId="{5252A847-DE45-4FA3-A1F8-EEBEB845FF8E}"/>
          </ac:spMkLst>
        </pc:spChg>
      </pc:sldChg>
      <pc:sldChg chg="modSp">
        <pc:chgData name="Jan Fitzpatrick" userId="d1b284ec-d1dd-4765-b823-b34899491c26" providerId="ADAL" clId="{C726CF40-E0FA-42E7-8E86-D7F6C0F70B1F}" dt="2018-12-18T16:03:14.303" v="327" actId="1035"/>
        <pc:sldMkLst>
          <pc:docMk/>
          <pc:sldMk cId="3945905071" sldId="377"/>
        </pc:sldMkLst>
        <pc:spChg chg="mod">
          <ac:chgData name="Jan Fitzpatrick" userId="d1b284ec-d1dd-4765-b823-b34899491c26" providerId="ADAL" clId="{C726CF40-E0FA-42E7-8E86-D7F6C0F70B1F}" dt="2018-12-18T15:06:01.225" v="7"/>
          <ac:spMkLst>
            <pc:docMk/>
            <pc:sldMk cId="3945905071" sldId="377"/>
            <ac:spMk id="7" creationId="{84B107DC-B90C-4A45-B422-BA8DE29C2552}"/>
          </ac:spMkLst>
        </pc:spChg>
        <pc:spChg chg="mod">
          <ac:chgData name="Jan Fitzpatrick" userId="d1b284ec-d1dd-4765-b823-b34899491c26" providerId="ADAL" clId="{C726CF40-E0FA-42E7-8E86-D7F6C0F70B1F}" dt="2018-12-18T16:03:14.303" v="327" actId="1035"/>
          <ac:spMkLst>
            <pc:docMk/>
            <pc:sldMk cId="3945905071" sldId="377"/>
            <ac:spMk id="19" creationId="{5252A847-DE45-4FA3-A1F8-EEBEB845FF8E}"/>
          </ac:spMkLst>
        </pc:spChg>
      </pc:sldChg>
      <pc:sldChg chg="addSp delSp modSp">
        <pc:chgData name="Jan Fitzpatrick" userId="d1b284ec-d1dd-4765-b823-b34899491c26" providerId="ADAL" clId="{C726CF40-E0FA-42E7-8E86-D7F6C0F70B1F}" dt="2018-12-18T15:11:36.530" v="54" actId="478"/>
        <pc:sldMkLst>
          <pc:docMk/>
          <pc:sldMk cId="3280688646" sldId="378"/>
        </pc:sldMkLst>
        <pc:spChg chg="mod">
          <ac:chgData name="Jan Fitzpatrick" userId="d1b284ec-d1dd-4765-b823-b34899491c26" providerId="ADAL" clId="{C726CF40-E0FA-42E7-8E86-D7F6C0F70B1F}" dt="2018-12-18T15:06:01.225" v="7"/>
          <ac:spMkLst>
            <pc:docMk/>
            <pc:sldMk cId="3280688646" sldId="378"/>
            <ac:spMk id="7" creationId="{9C98043F-F327-469C-AFFD-8AE7F5773C62}"/>
          </ac:spMkLst>
        </pc:spChg>
        <pc:spChg chg="mod">
          <ac:chgData name="Jan Fitzpatrick" userId="d1b284ec-d1dd-4765-b823-b34899491c26" providerId="ADAL" clId="{C726CF40-E0FA-42E7-8E86-D7F6C0F70B1F}" dt="2018-12-18T15:09:18.327" v="21" actId="255"/>
          <ac:spMkLst>
            <pc:docMk/>
            <pc:sldMk cId="3280688646" sldId="378"/>
            <ac:spMk id="19" creationId="{5252A847-DE45-4FA3-A1F8-EEBEB845FF8E}"/>
          </ac:spMkLst>
        </pc:spChg>
        <pc:graphicFrameChg chg="mod modGraphic">
          <ac:chgData name="Jan Fitzpatrick" userId="d1b284ec-d1dd-4765-b823-b34899491c26" providerId="ADAL" clId="{C726CF40-E0FA-42E7-8E86-D7F6C0F70B1F}" dt="2018-12-18T15:09:30.049" v="33" actId="1036"/>
          <ac:graphicFrameMkLst>
            <pc:docMk/>
            <pc:sldMk cId="3280688646" sldId="378"/>
            <ac:graphicFrameMk id="2" creationId="{2B4F374A-A5E1-6E4A-AC77-AD6905D6427F}"/>
          </ac:graphicFrameMkLst>
        </pc:graphicFrameChg>
        <pc:cxnChg chg="add del mod">
          <ac:chgData name="Jan Fitzpatrick" userId="d1b284ec-d1dd-4765-b823-b34899491c26" providerId="ADAL" clId="{C726CF40-E0FA-42E7-8E86-D7F6C0F70B1F}" dt="2018-12-18T15:11:32.726" v="51" actId="478"/>
          <ac:cxnSpMkLst>
            <pc:docMk/>
            <pc:sldMk cId="3280688646" sldId="378"/>
            <ac:cxnSpMk id="4" creationId="{32675270-6D16-4159-9F13-4C69AEA1D37A}"/>
          </ac:cxnSpMkLst>
        </pc:cxnChg>
        <pc:cxnChg chg="add del mod">
          <ac:chgData name="Jan Fitzpatrick" userId="d1b284ec-d1dd-4765-b823-b34899491c26" providerId="ADAL" clId="{C726CF40-E0FA-42E7-8E86-D7F6C0F70B1F}" dt="2018-12-18T15:11:33.994" v="52" actId="478"/>
          <ac:cxnSpMkLst>
            <pc:docMk/>
            <pc:sldMk cId="3280688646" sldId="378"/>
            <ac:cxnSpMk id="6" creationId="{6254C6C9-E43B-48D9-82F4-917DA1976921}"/>
          </ac:cxnSpMkLst>
        </pc:cxnChg>
        <pc:cxnChg chg="del mod">
          <ac:chgData name="Jan Fitzpatrick" userId="d1b284ec-d1dd-4765-b823-b34899491c26" providerId="ADAL" clId="{C726CF40-E0FA-42E7-8E86-D7F6C0F70B1F}" dt="2018-12-18T15:10:32.557" v="42" actId="478"/>
          <ac:cxnSpMkLst>
            <pc:docMk/>
            <pc:sldMk cId="3280688646" sldId="378"/>
            <ac:cxnSpMk id="9" creationId="{D27F49F8-D2DC-444E-9C7A-274DAA82A970}"/>
          </ac:cxnSpMkLst>
        </pc:cxnChg>
        <pc:cxnChg chg="del mod">
          <ac:chgData name="Jan Fitzpatrick" userId="d1b284ec-d1dd-4765-b823-b34899491c26" providerId="ADAL" clId="{C726CF40-E0FA-42E7-8E86-D7F6C0F70B1F}" dt="2018-12-18T15:10:59.914" v="46" actId="478"/>
          <ac:cxnSpMkLst>
            <pc:docMk/>
            <pc:sldMk cId="3280688646" sldId="378"/>
            <ac:cxnSpMk id="10" creationId="{20A97981-EDDB-CE4A-A782-DD3655C772CC}"/>
          </ac:cxnSpMkLst>
        </pc:cxnChg>
        <pc:cxnChg chg="del mod">
          <ac:chgData name="Jan Fitzpatrick" userId="d1b284ec-d1dd-4765-b823-b34899491c26" providerId="ADAL" clId="{C726CF40-E0FA-42E7-8E86-D7F6C0F70B1F}" dt="2018-12-18T15:10:08.928" v="38" actId="478"/>
          <ac:cxnSpMkLst>
            <pc:docMk/>
            <pc:sldMk cId="3280688646" sldId="378"/>
            <ac:cxnSpMk id="11" creationId="{3CD2486F-25FE-C341-A9B9-86E5ECB71806}"/>
          </ac:cxnSpMkLst>
        </pc:cxnChg>
        <pc:cxnChg chg="del mod">
          <ac:chgData name="Jan Fitzpatrick" userId="d1b284ec-d1dd-4765-b823-b34899491c26" providerId="ADAL" clId="{C726CF40-E0FA-42E7-8E86-D7F6C0F70B1F}" dt="2018-12-18T15:10:02.282" v="37" actId="478"/>
          <ac:cxnSpMkLst>
            <pc:docMk/>
            <pc:sldMk cId="3280688646" sldId="378"/>
            <ac:cxnSpMk id="13" creationId="{AE2D6ACF-55D0-B54E-8C1E-B1D324DB8AF4}"/>
          </ac:cxnSpMkLst>
        </pc:cxnChg>
        <pc:cxnChg chg="add del mod">
          <ac:chgData name="Jan Fitzpatrick" userId="d1b284ec-d1dd-4765-b823-b34899491c26" providerId="ADAL" clId="{C726CF40-E0FA-42E7-8E86-D7F6C0F70B1F}" dt="2018-12-18T15:11:35.313" v="53" actId="478"/>
          <ac:cxnSpMkLst>
            <pc:docMk/>
            <pc:sldMk cId="3280688646" sldId="378"/>
            <ac:cxnSpMk id="14" creationId="{2026135A-B912-4FA8-893F-6477E758853A}"/>
          </ac:cxnSpMkLst>
        </pc:cxnChg>
        <pc:cxnChg chg="add del mod">
          <ac:chgData name="Jan Fitzpatrick" userId="d1b284ec-d1dd-4765-b823-b34899491c26" providerId="ADAL" clId="{C726CF40-E0FA-42E7-8E86-D7F6C0F70B1F}" dt="2018-12-18T15:11:36.530" v="54" actId="478"/>
          <ac:cxnSpMkLst>
            <pc:docMk/>
            <pc:sldMk cId="3280688646" sldId="378"/>
            <ac:cxnSpMk id="16" creationId="{B08F6CBC-5405-4306-A824-18ECB167DA86}"/>
          </ac:cxnSpMkLst>
        </pc:cxnChg>
      </pc:sldChg>
      <pc:sldChg chg="modSp">
        <pc:chgData name="Jan Fitzpatrick" userId="d1b284ec-d1dd-4765-b823-b34899491c26" providerId="ADAL" clId="{C726CF40-E0FA-42E7-8E86-D7F6C0F70B1F}" dt="2018-12-18T15:20:26.620" v="158" actId="20577"/>
        <pc:sldMkLst>
          <pc:docMk/>
          <pc:sldMk cId="802129822" sldId="379"/>
        </pc:sldMkLst>
        <pc:spChg chg="mod">
          <ac:chgData name="Jan Fitzpatrick" userId="d1b284ec-d1dd-4765-b823-b34899491c26" providerId="ADAL" clId="{C726CF40-E0FA-42E7-8E86-D7F6C0F70B1F}" dt="2018-12-18T15:06:01.225" v="7"/>
          <ac:spMkLst>
            <pc:docMk/>
            <pc:sldMk cId="802129822" sldId="379"/>
            <ac:spMk id="7" creationId="{F2267ACB-233E-41BC-B01B-8F3DC45483E4}"/>
          </ac:spMkLst>
        </pc:spChg>
        <pc:spChg chg="mod">
          <ac:chgData name="Jan Fitzpatrick" userId="d1b284ec-d1dd-4765-b823-b34899491c26" providerId="ADAL" clId="{C726CF40-E0FA-42E7-8E86-D7F6C0F70B1F}" dt="2018-12-18T15:20:26.620" v="158" actId="20577"/>
          <ac:spMkLst>
            <pc:docMk/>
            <pc:sldMk cId="802129822" sldId="379"/>
            <ac:spMk id="19" creationId="{5252A847-DE45-4FA3-A1F8-EEBEB845FF8E}"/>
          </ac:spMkLst>
        </pc:spChg>
      </pc:sldChg>
      <pc:sldChg chg="modSp">
        <pc:chgData name="Jan Fitzpatrick" userId="d1b284ec-d1dd-4765-b823-b34899491c26" providerId="ADAL" clId="{C726CF40-E0FA-42E7-8E86-D7F6C0F70B1F}" dt="2018-12-18T15:20:30.372" v="159" actId="20577"/>
        <pc:sldMkLst>
          <pc:docMk/>
          <pc:sldMk cId="185154049" sldId="380"/>
        </pc:sldMkLst>
        <pc:spChg chg="mod">
          <ac:chgData name="Jan Fitzpatrick" userId="d1b284ec-d1dd-4765-b823-b34899491c26" providerId="ADAL" clId="{C726CF40-E0FA-42E7-8E86-D7F6C0F70B1F}" dt="2018-12-18T15:06:01.225" v="7"/>
          <ac:spMkLst>
            <pc:docMk/>
            <pc:sldMk cId="185154049" sldId="380"/>
            <ac:spMk id="7" creationId="{F2267ACB-233E-41BC-B01B-8F3DC45483E4}"/>
          </ac:spMkLst>
        </pc:spChg>
        <pc:spChg chg="mod">
          <ac:chgData name="Jan Fitzpatrick" userId="d1b284ec-d1dd-4765-b823-b34899491c26" providerId="ADAL" clId="{C726CF40-E0FA-42E7-8E86-D7F6C0F70B1F}" dt="2018-12-18T15:20:30.372" v="159" actId="20577"/>
          <ac:spMkLst>
            <pc:docMk/>
            <pc:sldMk cId="185154049" sldId="380"/>
            <ac:spMk id="19" creationId="{5252A847-DE45-4FA3-A1F8-EEBEB845FF8E}"/>
          </ac:spMkLst>
        </pc:spChg>
      </pc:sldChg>
      <pc:sldChg chg="modSp">
        <pc:chgData name="Jan Fitzpatrick" userId="d1b284ec-d1dd-4765-b823-b34899491c26" providerId="ADAL" clId="{C726CF40-E0FA-42E7-8E86-D7F6C0F70B1F}" dt="2018-12-18T16:03:02.563" v="325" actId="1035"/>
        <pc:sldMkLst>
          <pc:docMk/>
          <pc:sldMk cId="144683999" sldId="381"/>
        </pc:sldMkLst>
        <pc:spChg chg="mod">
          <ac:chgData name="Jan Fitzpatrick" userId="d1b284ec-d1dd-4765-b823-b34899491c26" providerId="ADAL" clId="{C726CF40-E0FA-42E7-8E86-D7F6C0F70B1F}" dt="2018-12-18T15:06:01.225" v="7"/>
          <ac:spMkLst>
            <pc:docMk/>
            <pc:sldMk cId="144683999" sldId="381"/>
            <ac:spMk id="7" creationId="{84B107DC-B90C-4A45-B422-BA8DE29C2552}"/>
          </ac:spMkLst>
        </pc:spChg>
        <pc:spChg chg="mod">
          <ac:chgData name="Jan Fitzpatrick" userId="d1b284ec-d1dd-4765-b823-b34899491c26" providerId="ADAL" clId="{C726CF40-E0FA-42E7-8E86-D7F6C0F70B1F}" dt="2018-12-18T15:29:18.511" v="247" actId="20577"/>
          <ac:spMkLst>
            <pc:docMk/>
            <pc:sldMk cId="144683999" sldId="381"/>
            <ac:spMk id="10" creationId="{716DE575-A655-9646-A9E0-3A793F5A8A68}"/>
          </ac:spMkLst>
        </pc:spChg>
        <pc:spChg chg="mod">
          <ac:chgData name="Jan Fitzpatrick" userId="d1b284ec-d1dd-4765-b823-b34899491c26" providerId="ADAL" clId="{C726CF40-E0FA-42E7-8E86-D7F6C0F70B1F}" dt="2018-12-18T15:29:15.003" v="246" actId="1582"/>
          <ac:spMkLst>
            <pc:docMk/>
            <pc:sldMk cId="144683999" sldId="381"/>
            <ac:spMk id="14" creationId="{4A47DD42-9351-1E43-B42F-653626B6F3F8}"/>
          </ac:spMkLst>
        </pc:spChg>
        <pc:spChg chg="mod">
          <ac:chgData name="Jan Fitzpatrick" userId="d1b284ec-d1dd-4765-b823-b34899491c26" providerId="ADAL" clId="{C726CF40-E0FA-42E7-8E86-D7F6C0F70B1F}" dt="2018-12-18T16:03:02.563" v="325" actId="1035"/>
          <ac:spMkLst>
            <pc:docMk/>
            <pc:sldMk cId="144683999" sldId="381"/>
            <ac:spMk id="19" creationId="{5252A847-DE45-4FA3-A1F8-EEBEB845FF8E}"/>
          </ac:spMkLst>
        </pc:spChg>
      </pc:sldChg>
      <pc:sldChg chg="modSp">
        <pc:chgData name="Jan Fitzpatrick" userId="d1b284ec-d1dd-4765-b823-b34899491c26" providerId="ADAL" clId="{C726CF40-E0FA-42E7-8E86-D7F6C0F70B1F}" dt="2018-12-18T16:02:59.579" v="324" actId="1035"/>
        <pc:sldMkLst>
          <pc:docMk/>
          <pc:sldMk cId="1262839631" sldId="382"/>
        </pc:sldMkLst>
        <pc:spChg chg="mod">
          <ac:chgData name="Jan Fitzpatrick" userId="d1b284ec-d1dd-4765-b823-b34899491c26" providerId="ADAL" clId="{C726CF40-E0FA-42E7-8E86-D7F6C0F70B1F}" dt="2018-12-18T15:06:01.225" v="7"/>
          <ac:spMkLst>
            <pc:docMk/>
            <pc:sldMk cId="1262839631" sldId="382"/>
            <ac:spMk id="7" creationId="{84B107DC-B90C-4A45-B422-BA8DE29C2552}"/>
          </ac:spMkLst>
        </pc:spChg>
        <pc:spChg chg="mod">
          <ac:chgData name="Jan Fitzpatrick" userId="d1b284ec-d1dd-4765-b823-b34899491c26" providerId="ADAL" clId="{C726CF40-E0FA-42E7-8E86-D7F6C0F70B1F}" dt="2018-12-18T15:28:17.334" v="237" actId="20577"/>
          <ac:spMkLst>
            <pc:docMk/>
            <pc:sldMk cId="1262839631" sldId="382"/>
            <ac:spMk id="10" creationId="{716DE575-A655-9646-A9E0-3A793F5A8A68}"/>
          </ac:spMkLst>
        </pc:spChg>
        <pc:spChg chg="mod">
          <ac:chgData name="Jan Fitzpatrick" userId="d1b284ec-d1dd-4765-b823-b34899491c26" providerId="ADAL" clId="{C726CF40-E0FA-42E7-8E86-D7F6C0F70B1F}" dt="2018-12-18T15:28:07.246" v="236" actId="1582"/>
          <ac:spMkLst>
            <pc:docMk/>
            <pc:sldMk cId="1262839631" sldId="382"/>
            <ac:spMk id="14" creationId="{4A47DD42-9351-1E43-B42F-653626B6F3F8}"/>
          </ac:spMkLst>
        </pc:spChg>
        <pc:spChg chg="mod">
          <ac:chgData name="Jan Fitzpatrick" userId="d1b284ec-d1dd-4765-b823-b34899491c26" providerId="ADAL" clId="{C726CF40-E0FA-42E7-8E86-D7F6C0F70B1F}" dt="2018-12-18T16:02:59.579" v="324" actId="1035"/>
          <ac:spMkLst>
            <pc:docMk/>
            <pc:sldMk cId="1262839631" sldId="382"/>
            <ac:spMk id="19" creationId="{5252A847-DE45-4FA3-A1F8-EEBEB845FF8E}"/>
          </ac:spMkLst>
        </pc:spChg>
      </pc:sldChg>
      <pc:sldChg chg="modSp">
        <pc:chgData name="Jan Fitzpatrick" userId="d1b284ec-d1dd-4765-b823-b34899491c26" providerId="ADAL" clId="{C726CF40-E0FA-42E7-8E86-D7F6C0F70B1F}" dt="2018-12-18T15:15:34.614" v="99" actId="20577"/>
        <pc:sldMkLst>
          <pc:docMk/>
          <pc:sldMk cId="2091622127" sldId="383"/>
        </pc:sldMkLst>
        <pc:spChg chg="mod">
          <ac:chgData name="Jan Fitzpatrick" userId="d1b284ec-d1dd-4765-b823-b34899491c26" providerId="ADAL" clId="{C726CF40-E0FA-42E7-8E86-D7F6C0F70B1F}" dt="2018-12-18T15:06:01.225" v="7"/>
          <ac:spMkLst>
            <pc:docMk/>
            <pc:sldMk cId="2091622127" sldId="383"/>
            <ac:spMk id="7" creationId="{B632E459-9B27-4467-B89C-78410207B713}"/>
          </ac:spMkLst>
        </pc:spChg>
        <pc:spChg chg="mod">
          <ac:chgData name="Jan Fitzpatrick" userId="d1b284ec-d1dd-4765-b823-b34899491c26" providerId="ADAL" clId="{C726CF40-E0FA-42E7-8E86-D7F6C0F70B1F}" dt="2018-12-18T15:15:34.614" v="99" actId="20577"/>
          <ac:spMkLst>
            <pc:docMk/>
            <pc:sldMk cId="2091622127" sldId="383"/>
            <ac:spMk id="19" creationId="{5252A847-DE45-4FA3-A1F8-EEBEB845FF8E}"/>
          </ac:spMkLst>
        </pc:spChg>
      </pc:sldChg>
      <pc:sldChg chg="add">
        <pc:chgData name="Jan Fitzpatrick" userId="d1b284ec-d1dd-4765-b823-b34899491c26" providerId="ADAL" clId="{C726CF40-E0FA-42E7-8E86-D7F6C0F70B1F}" dt="2018-12-18T15:11:27.761" v="50"/>
        <pc:sldMkLst>
          <pc:docMk/>
          <pc:sldMk cId="2478150965" sldId="384"/>
        </pc:sldMkLst>
      </pc:sldChg>
      <pc:sldChg chg="addSp delSp modSp add del">
        <pc:chgData name="Jan Fitzpatrick" userId="d1b284ec-d1dd-4765-b823-b34899491c26" providerId="ADAL" clId="{C726CF40-E0FA-42E7-8E86-D7F6C0F70B1F}" dt="2018-12-18T15:24:42.732" v="187" actId="2696"/>
        <pc:sldMkLst>
          <pc:docMk/>
          <pc:sldMk cId="1080075872" sldId="385"/>
        </pc:sldMkLst>
        <pc:spChg chg="add del mod">
          <ac:chgData name="Jan Fitzpatrick" userId="d1b284ec-d1dd-4765-b823-b34899491c26" providerId="ADAL" clId="{C726CF40-E0FA-42E7-8E86-D7F6C0F70B1F}" dt="2018-12-18T15:24:28.668" v="181"/>
          <ac:spMkLst>
            <pc:docMk/>
            <pc:sldMk cId="1080075872" sldId="385"/>
            <ac:spMk id="6" creationId="{ECBC24F6-D002-415C-8542-E9031C4ACC9B}"/>
          </ac:spMkLst>
        </pc:spChg>
        <pc:spChg chg="add del">
          <ac:chgData name="Jan Fitzpatrick" userId="d1b284ec-d1dd-4765-b823-b34899491c26" providerId="ADAL" clId="{C726CF40-E0FA-42E7-8E86-D7F6C0F70B1F}" dt="2018-12-18T15:24:28.668" v="181"/>
          <ac:spMkLst>
            <pc:docMk/>
            <pc:sldMk cId="1080075872" sldId="385"/>
            <ac:spMk id="11" creationId="{18FC64D5-E420-49AE-A10D-8E2B10307EFE}"/>
          </ac:spMkLst>
        </pc:spChg>
        <pc:spChg chg="add del">
          <ac:chgData name="Jan Fitzpatrick" userId="d1b284ec-d1dd-4765-b823-b34899491c26" providerId="ADAL" clId="{C726CF40-E0FA-42E7-8E86-D7F6C0F70B1F}" dt="2018-12-18T15:24:28.668" v="181"/>
          <ac:spMkLst>
            <pc:docMk/>
            <pc:sldMk cId="1080075872" sldId="385"/>
            <ac:spMk id="12" creationId="{A384BF87-2BD1-41A8-934E-83429113DF07}"/>
          </ac:spMkLst>
        </pc:spChg>
        <pc:spChg chg="add del">
          <ac:chgData name="Jan Fitzpatrick" userId="d1b284ec-d1dd-4765-b823-b34899491c26" providerId="ADAL" clId="{C726CF40-E0FA-42E7-8E86-D7F6C0F70B1F}" dt="2018-12-18T15:24:28.668" v="181"/>
          <ac:spMkLst>
            <pc:docMk/>
            <pc:sldMk cId="1080075872" sldId="385"/>
            <ac:spMk id="13" creationId="{C9C1A2D3-E7B1-4285-A488-8095A47E7C50}"/>
          </ac:spMkLst>
        </pc:spChg>
        <pc:spChg chg="add del">
          <ac:chgData name="Jan Fitzpatrick" userId="d1b284ec-d1dd-4765-b823-b34899491c26" providerId="ADAL" clId="{C726CF40-E0FA-42E7-8E86-D7F6C0F70B1F}" dt="2018-12-18T15:24:28.668" v="181"/>
          <ac:spMkLst>
            <pc:docMk/>
            <pc:sldMk cId="1080075872" sldId="385"/>
            <ac:spMk id="14" creationId="{F6833DE3-8E24-46F7-870C-2FD1770DE69D}"/>
          </ac:spMkLst>
        </pc:spChg>
        <pc:spChg chg="mod">
          <ac:chgData name="Jan Fitzpatrick" userId="d1b284ec-d1dd-4765-b823-b34899491c26" providerId="ADAL" clId="{C726CF40-E0FA-42E7-8E86-D7F6C0F70B1F}" dt="2018-12-18T15:24:35.202" v="186" actId="6549"/>
          <ac:spMkLst>
            <pc:docMk/>
            <pc:sldMk cId="1080075872" sldId="385"/>
            <ac:spMk id="19" creationId="{5252A847-DE45-4FA3-A1F8-EEBEB845FF8E}"/>
          </ac:spMkLst>
        </pc:spChg>
        <pc:picChg chg="add del">
          <ac:chgData name="Jan Fitzpatrick" userId="d1b284ec-d1dd-4765-b823-b34899491c26" providerId="ADAL" clId="{C726CF40-E0FA-42E7-8E86-D7F6C0F70B1F}" dt="2018-12-18T15:24:28.668" v="181"/>
          <ac:picMkLst>
            <pc:docMk/>
            <pc:sldMk cId="1080075872" sldId="385"/>
            <ac:picMk id="9" creationId="{785BA2B6-3AA2-4188-8939-6BE3A5985546}"/>
          </ac:picMkLst>
        </pc:picChg>
        <pc:picChg chg="add del">
          <ac:chgData name="Jan Fitzpatrick" userId="d1b284ec-d1dd-4765-b823-b34899491c26" providerId="ADAL" clId="{C726CF40-E0FA-42E7-8E86-D7F6C0F70B1F}" dt="2018-12-18T15:24:28.668" v="181"/>
          <ac:picMkLst>
            <pc:docMk/>
            <pc:sldMk cId="1080075872" sldId="385"/>
            <ac:picMk id="10" creationId="{6F2F6DAB-9CA9-4699-BA38-F39C8C9B7B0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pPr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268681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pPr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011748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pPr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303999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pPr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214666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pPr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68116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pPr/>
              <a:t>30/03/2020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093138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pPr/>
              <a:t>30/03/2020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321331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pPr/>
              <a:t>30/03/2020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3283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pPr/>
              <a:t>30/03/2020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13106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pPr/>
              <a:t>30/03/2020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038760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pPr/>
              <a:t>30/03/2020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245848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3C518-2E58-4E98-8F61-29A47E1D445A}" type="datetimeFigureOut">
              <a:rPr lang="en-GB" smtClean="0"/>
              <a:pPr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0018D-5503-4B9E-8996-530C5B2D4BA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25241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28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01.04.20</a:t>
            </a:r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48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3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L.O: to solve problems involving the calculations of percentages</a:t>
            </a:r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endParaRPr lang="en-GB" sz="4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0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4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  <a:p>
            <a:pPr lvl="0" algn="ctr"/>
            <a:endParaRPr lang="en-GB" sz="24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2354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Alex is selling her car.  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 car has decreased in value by 35% since she bought it.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She paid £3,500.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She has worked out that the car is now worth £2,500.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Is Alex correct? 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Explain your answer.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B4D60D10-D5EA-40A0-8084-2816EAFE6A93}"/>
              </a:ext>
            </a:extLst>
          </p:cNvPr>
          <p:cNvSpPr txBox="1"/>
          <p:nvPr/>
        </p:nvSpPr>
        <p:spPr>
          <a:xfrm>
            <a:off x="8522108" y="6076367"/>
            <a:ext cx="453745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Y6</a:t>
            </a:r>
          </a:p>
        </p:txBody>
      </p:sp>
    </p:spTree>
    <p:extLst>
      <p:ext uri="{BB962C8B-B14F-4D97-AF65-F5344CB8AC3E}">
        <p14:creationId xmlns="" xmlns:p14="http://schemas.microsoft.com/office/powerpoint/2010/main" val="1071900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Alex is selling her car.  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 car has decreased in value by 35% since she bought it.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She paid £3,500.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She has worked out that the car is now worth £2,500.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Is Alex correct? 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Explain your answer.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Alex is incorrect because…</a:t>
            </a: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DE1AAEEA-D17A-41E9-A40B-5A0CEE688709}"/>
              </a:ext>
            </a:extLst>
          </p:cNvPr>
          <p:cNvSpPr txBox="1"/>
          <p:nvPr/>
        </p:nvSpPr>
        <p:spPr>
          <a:xfrm>
            <a:off x="8522108" y="6076367"/>
            <a:ext cx="453745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Y6</a:t>
            </a:r>
          </a:p>
        </p:txBody>
      </p:sp>
    </p:spTree>
    <p:extLst>
      <p:ext uri="{BB962C8B-B14F-4D97-AF65-F5344CB8AC3E}">
        <p14:creationId xmlns="" xmlns:p14="http://schemas.microsoft.com/office/powerpoint/2010/main" val="802129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Alex is selling her car.  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 car has decreased in value by 35% since she bought it.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She paid £3,500.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She has worked out that the car is now worth £2,500.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Is Alex correct? 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Explain your answer.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Alex is incorrect because 65% of £3,500 is £2,275.</a:t>
            </a: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BB2AFD79-E9DE-4CCF-9E72-E9F2A6388C01}"/>
              </a:ext>
            </a:extLst>
          </p:cNvPr>
          <p:cNvSpPr txBox="1"/>
          <p:nvPr/>
        </p:nvSpPr>
        <p:spPr>
          <a:xfrm>
            <a:off x="8522108" y="6076367"/>
            <a:ext cx="453745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Y6</a:t>
            </a:r>
          </a:p>
        </p:txBody>
      </p:sp>
    </p:spTree>
    <p:extLst>
      <p:ext uri="{BB962C8B-B14F-4D97-AF65-F5344CB8AC3E}">
        <p14:creationId xmlns="" xmlns:p14="http://schemas.microsoft.com/office/powerpoint/2010/main" val="185154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="" xmlns:a16="http://schemas.microsoft.com/office/drawing/2014/main" id="{C3A78280-57D2-444B-8028-2D8E106CEE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438" y="141077"/>
            <a:ext cx="8913124" cy="6328196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2206C636-BE5D-47C1-AE72-09397EB8B830}"/>
              </a:ext>
            </a:extLst>
          </p:cNvPr>
          <p:cNvSpPr/>
          <p:nvPr/>
        </p:nvSpPr>
        <p:spPr>
          <a:xfrm>
            <a:off x="275303" y="270779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2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Two children were asked to explain their method for calculating a 40% increase: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  <a:p>
            <a:pPr algn="ctr"/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7" name="Rounded Rectangular Callout 9">
            <a:extLst>
              <a:ext uri="{FF2B5EF4-FFF2-40B4-BE49-F238E27FC236}">
                <a16:creationId xmlns="" xmlns:a16="http://schemas.microsoft.com/office/drawing/2014/main" id="{BE488EBA-B687-4428-BD03-E03ABA944DD8}"/>
              </a:ext>
            </a:extLst>
          </p:cNvPr>
          <p:cNvSpPr/>
          <p:nvPr/>
        </p:nvSpPr>
        <p:spPr>
          <a:xfrm>
            <a:off x="1456980" y="1702090"/>
            <a:ext cx="4103514" cy="1255447"/>
          </a:xfrm>
          <a:prstGeom prst="wedgeRoundRectCallout">
            <a:avLst>
              <a:gd name="adj1" fmla="val 55440"/>
              <a:gd name="adj2" fmla="val 20314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 find 10% and times it by 4.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 then add this to my original number.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A17BE446-2E53-4D5B-8C40-15071140225E}"/>
              </a:ext>
            </a:extLst>
          </p:cNvPr>
          <p:cNvSpPr txBox="1"/>
          <p:nvPr/>
        </p:nvSpPr>
        <p:spPr>
          <a:xfrm>
            <a:off x="6376160" y="2847910"/>
            <a:ext cx="7320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Century Gothic" panose="020B0502020202020204" pitchFamily="34" charset="0"/>
              </a:rPr>
              <a:t>Mia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DC92B1F0-E13D-4B3F-AC20-49C1C09CAD65}"/>
              </a:ext>
            </a:extLst>
          </p:cNvPr>
          <p:cNvSpPr txBox="1"/>
          <p:nvPr/>
        </p:nvSpPr>
        <p:spPr>
          <a:xfrm>
            <a:off x="1847998" y="4394751"/>
            <a:ext cx="8909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Century Gothic" panose="020B0502020202020204" pitchFamily="34" charset="0"/>
              </a:rPr>
              <a:t>Harry</a:t>
            </a:r>
          </a:p>
        </p:txBody>
      </p:sp>
      <p:sp>
        <p:nvSpPr>
          <p:cNvPr id="22" name="Rounded Rectangular Callout 13">
            <a:extLst>
              <a:ext uri="{FF2B5EF4-FFF2-40B4-BE49-F238E27FC236}">
                <a16:creationId xmlns="" xmlns:a16="http://schemas.microsoft.com/office/drawing/2014/main" id="{77523413-FA4F-4624-B780-DE6E7C9FEC6E}"/>
              </a:ext>
            </a:extLst>
          </p:cNvPr>
          <p:cNvSpPr/>
          <p:nvPr/>
        </p:nvSpPr>
        <p:spPr>
          <a:xfrm>
            <a:off x="3294490" y="3289652"/>
            <a:ext cx="4103514" cy="1255447"/>
          </a:xfrm>
          <a:prstGeom prst="wedgeRoundRectCallout">
            <a:avLst>
              <a:gd name="adj1" fmla="val -54975"/>
              <a:gd name="adj2" fmla="val 21951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 divide my number by five and double it. Then I add it to the original number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C21E1F4A-5949-4A7B-A922-BB486163A0DC}"/>
              </a:ext>
            </a:extLst>
          </p:cNvPr>
          <p:cNvSpPr txBox="1"/>
          <p:nvPr/>
        </p:nvSpPr>
        <p:spPr>
          <a:xfrm>
            <a:off x="8522108" y="6076367"/>
            <a:ext cx="453745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Y6</a:t>
            </a:r>
          </a:p>
        </p:txBody>
      </p:sp>
    </p:spTree>
    <p:extLst>
      <p:ext uri="{BB962C8B-B14F-4D97-AF65-F5344CB8AC3E}">
        <p14:creationId xmlns="" xmlns:p14="http://schemas.microsoft.com/office/powerpoint/2010/main" val="1267272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="" xmlns:a16="http://schemas.microsoft.com/office/drawing/2014/main" id="{C3A78280-57D2-444B-8028-2D8E106CEE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438" y="141077"/>
            <a:ext cx="8913124" cy="6328196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2206C636-BE5D-47C1-AE72-09397EB8B830}"/>
              </a:ext>
            </a:extLst>
          </p:cNvPr>
          <p:cNvSpPr/>
          <p:nvPr/>
        </p:nvSpPr>
        <p:spPr>
          <a:xfrm>
            <a:off x="275303" y="270779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2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Two children were asked to explain their method for calculating a 40% increase: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Both methods are correct... </a:t>
            </a:r>
          </a:p>
          <a:p>
            <a:pPr algn="ctr"/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7" name="Rounded Rectangular Callout 9">
            <a:extLst>
              <a:ext uri="{FF2B5EF4-FFF2-40B4-BE49-F238E27FC236}">
                <a16:creationId xmlns="" xmlns:a16="http://schemas.microsoft.com/office/drawing/2014/main" id="{BE488EBA-B687-4428-BD03-E03ABA944DD8}"/>
              </a:ext>
            </a:extLst>
          </p:cNvPr>
          <p:cNvSpPr/>
          <p:nvPr/>
        </p:nvSpPr>
        <p:spPr>
          <a:xfrm>
            <a:off x="1456980" y="1702090"/>
            <a:ext cx="4103514" cy="1255447"/>
          </a:xfrm>
          <a:prstGeom prst="wedgeRoundRectCallout">
            <a:avLst>
              <a:gd name="adj1" fmla="val 55440"/>
              <a:gd name="adj2" fmla="val 20314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 find 10% and times it by 4.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 then add this to my original number.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A17BE446-2E53-4D5B-8C40-15071140225E}"/>
              </a:ext>
            </a:extLst>
          </p:cNvPr>
          <p:cNvSpPr txBox="1"/>
          <p:nvPr/>
        </p:nvSpPr>
        <p:spPr>
          <a:xfrm>
            <a:off x="6376160" y="2847910"/>
            <a:ext cx="7320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Century Gothic" panose="020B0502020202020204" pitchFamily="34" charset="0"/>
              </a:rPr>
              <a:t>Mia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DC92B1F0-E13D-4B3F-AC20-49C1C09CAD65}"/>
              </a:ext>
            </a:extLst>
          </p:cNvPr>
          <p:cNvSpPr txBox="1"/>
          <p:nvPr/>
        </p:nvSpPr>
        <p:spPr>
          <a:xfrm>
            <a:off x="1847998" y="4394751"/>
            <a:ext cx="8909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Century Gothic" panose="020B0502020202020204" pitchFamily="34" charset="0"/>
              </a:rPr>
              <a:t>Harry</a:t>
            </a:r>
          </a:p>
        </p:txBody>
      </p:sp>
      <p:sp>
        <p:nvSpPr>
          <p:cNvPr id="22" name="Rounded Rectangular Callout 13">
            <a:extLst>
              <a:ext uri="{FF2B5EF4-FFF2-40B4-BE49-F238E27FC236}">
                <a16:creationId xmlns="" xmlns:a16="http://schemas.microsoft.com/office/drawing/2014/main" id="{77523413-FA4F-4624-B780-DE6E7C9FEC6E}"/>
              </a:ext>
            </a:extLst>
          </p:cNvPr>
          <p:cNvSpPr/>
          <p:nvPr/>
        </p:nvSpPr>
        <p:spPr>
          <a:xfrm>
            <a:off x="3294490" y="3289652"/>
            <a:ext cx="4103514" cy="1255447"/>
          </a:xfrm>
          <a:prstGeom prst="wedgeRoundRectCallout">
            <a:avLst>
              <a:gd name="adj1" fmla="val -54975"/>
              <a:gd name="adj2" fmla="val 21951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 divide my number by five and double it. Then I add it to the original number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D2E1EB67-9238-48A9-ACC1-E0F11DED66D2}"/>
              </a:ext>
            </a:extLst>
          </p:cNvPr>
          <p:cNvSpPr txBox="1"/>
          <p:nvPr/>
        </p:nvSpPr>
        <p:spPr>
          <a:xfrm>
            <a:off x="8522108" y="6076367"/>
            <a:ext cx="453745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Y6</a:t>
            </a:r>
          </a:p>
        </p:txBody>
      </p:sp>
    </p:spTree>
    <p:extLst>
      <p:ext uri="{BB962C8B-B14F-4D97-AF65-F5344CB8AC3E}">
        <p14:creationId xmlns="" xmlns:p14="http://schemas.microsoft.com/office/powerpoint/2010/main" val="2893917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="" xmlns:a16="http://schemas.microsoft.com/office/drawing/2014/main" id="{C3A78280-57D2-444B-8028-2D8E106CEE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438" y="141077"/>
            <a:ext cx="8913124" cy="6328196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2206C636-BE5D-47C1-AE72-09397EB8B830}"/>
              </a:ext>
            </a:extLst>
          </p:cNvPr>
          <p:cNvSpPr/>
          <p:nvPr/>
        </p:nvSpPr>
        <p:spPr>
          <a:xfrm>
            <a:off x="275303" y="270779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2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Two children were asked to explain their method for calculating a 40% increase: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Both methods are correct, but Mia’s method has fewer steps so may be quicker. Children may have different answers depending on their preferred method. </a:t>
            </a:r>
            <a:endParaRPr lang="en-GB" sz="2000" b="1" dirty="0"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7" name="Rounded Rectangular Callout 9">
            <a:extLst>
              <a:ext uri="{FF2B5EF4-FFF2-40B4-BE49-F238E27FC236}">
                <a16:creationId xmlns="" xmlns:a16="http://schemas.microsoft.com/office/drawing/2014/main" id="{BE488EBA-B687-4428-BD03-E03ABA944DD8}"/>
              </a:ext>
            </a:extLst>
          </p:cNvPr>
          <p:cNvSpPr/>
          <p:nvPr/>
        </p:nvSpPr>
        <p:spPr>
          <a:xfrm>
            <a:off x="1456980" y="1702090"/>
            <a:ext cx="4103514" cy="1255447"/>
          </a:xfrm>
          <a:prstGeom prst="wedgeRoundRectCallout">
            <a:avLst>
              <a:gd name="adj1" fmla="val 55440"/>
              <a:gd name="adj2" fmla="val 20314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 find 10% and times it by 4.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 then add this to my original number.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A17BE446-2E53-4D5B-8C40-15071140225E}"/>
              </a:ext>
            </a:extLst>
          </p:cNvPr>
          <p:cNvSpPr txBox="1"/>
          <p:nvPr/>
        </p:nvSpPr>
        <p:spPr>
          <a:xfrm>
            <a:off x="6376160" y="2847910"/>
            <a:ext cx="7320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Century Gothic" panose="020B0502020202020204" pitchFamily="34" charset="0"/>
              </a:rPr>
              <a:t>Mia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DC92B1F0-E13D-4B3F-AC20-49C1C09CAD65}"/>
              </a:ext>
            </a:extLst>
          </p:cNvPr>
          <p:cNvSpPr txBox="1"/>
          <p:nvPr/>
        </p:nvSpPr>
        <p:spPr>
          <a:xfrm>
            <a:off x="1847998" y="4394751"/>
            <a:ext cx="8909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Century Gothic" panose="020B0502020202020204" pitchFamily="34" charset="0"/>
              </a:rPr>
              <a:t>Harry</a:t>
            </a:r>
          </a:p>
        </p:txBody>
      </p:sp>
      <p:sp>
        <p:nvSpPr>
          <p:cNvPr id="22" name="Rounded Rectangular Callout 13">
            <a:extLst>
              <a:ext uri="{FF2B5EF4-FFF2-40B4-BE49-F238E27FC236}">
                <a16:creationId xmlns="" xmlns:a16="http://schemas.microsoft.com/office/drawing/2014/main" id="{77523413-FA4F-4624-B780-DE6E7C9FEC6E}"/>
              </a:ext>
            </a:extLst>
          </p:cNvPr>
          <p:cNvSpPr/>
          <p:nvPr/>
        </p:nvSpPr>
        <p:spPr>
          <a:xfrm>
            <a:off x="3294490" y="3289652"/>
            <a:ext cx="4103514" cy="1255447"/>
          </a:xfrm>
          <a:prstGeom prst="wedgeRoundRectCallout">
            <a:avLst>
              <a:gd name="adj1" fmla="val -54975"/>
              <a:gd name="adj2" fmla="val 21951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 divide my number by five and double it. Then I add it to the original number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3FA1940D-5D21-4F50-8D1F-CAD212667688}"/>
              </a:ext>
            </a:extLst>
          </p:cNvPr>
          <p:cNvSpPr txBox="1"/>
          <p:nvPr/>
        </p:nvSpPr>
        <p:spPr>
          <a:xfrm>
            <a:off x="8522108" y="6076367"/>
            <a:ext cx="453745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Y6</a:t>
            </a:r>
          </a:p>
        </p:txBody>
      </p:sp>
    </p:spTree>
    <p:extLst>
      <p:ext uri="{BB962C8B-B14F-4D97-AF65-F5344CB8AC3E}">
        <p14:creationId xmlns="" xmlns:p14="http://schemas.microsoft.com/office/powerpoint/2010/main" val="1834121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3" y="270779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 fontAlgn="base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Theo is buying some trainers.</a:t>
            </a:r>
            <a:r>
              <a:rPr lang="en-US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​</a:t>
            </a:r>
          </a:p>
          <a:p>
            <a:pPr algn="ctr" fontAlgn="base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​</a:t>
            </a:r>
          </a:p>
          <a:p>
            <a:pPr algn="ctr" fontAlgn="base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There is 5% off for today only.  </a:t>
            </a:r>
            <a:r>
              <a:rPr lang="en-US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​</a:t>
            </a:r>
          </a:p>
          <a:p>
            <a:pPr algn="ctr" fontAlgn="base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​</a:t>
            </a:r>
          </a:p>
          <a:p>
            <a:pPr algn="ctr" fontAlgn="base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Theo calculates that 5% of the cost of the trainers is £6.50.</a:t>
            </a:r>
            <a:r>
              <a:rPr lang="en-US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​</a:t>
            </a:r>
          </a:p>
          <a:p>
            <a:pPr algn="ctr" fontAlgn="base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​</a:t>
            </a:r>
          </a:p>
          <a:p>
            <a:pPr algn="ctr" fontAlgn="base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What is the original price of the trainers?</a:t>
            </a:r>
            <a:endParaRPr lang="en-US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CBF09D96-F271-44C4-BC69-49604168D3F4}"/>
              </a:ext>
            </a:extLst>
          </p:cNvPr>
          <p:cNvSpPr txBox="1"/>
          <p:nvPr/>
        </p:nvSpPr>
        <p:spPr>
          <a:xfrm>
            <a:off x="8522108" y="6076367"/>
            <a:ext cx="453745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Y6</a:t>
            </a:r>
          </a:p>
        </p:txBody>
      </p:sp>
    </p:spTree>
    <p:extLst>
      <p:ext uri="{BB962C8B-B14F-4D97-AF65-F5344CB8AC3E}">
        <p14:creationId xmlns="" xmlns:p14="http://schemas.microsoft.com/office/powerpoint/2010/main" val="4123071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3" y="270779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 fontAlgn="base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Theo is buying some trainers.</a:t>
            </a:r>
            <a:r>
              <a:rPr lang="en-US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​</a:t>
            </a:r>
          </a:p>
          <a:p>
            <a:pPr algn="ctr" fontAlgn="base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​</a:t>
            </a:r>
          </a:p>
          <a:p>
            <a:pPr algn="ctr" fontAlgn="base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There is 5% off for today only.  </a:t>
            </a:r>
            <a:r>
              <a:rPr lang="en-US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​</a:t>
            </a:r>
          </a:p>
          <a:p>
            <a:pPr algn="ctr" fontAlgn="base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​</a:t>
            </a:r>
          </a:p>
          <a:p>
            <a:pPr algn="ctr" fontAlgn="base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Theo calculates that 5% of the cost of the trainers is £6.50.</a:t>
            </a:r>
            <a:r>
              <a:rPr lang="en-US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​</a:t>
            </a:r>
          </a:p>
          <a:p>
            <a:pPr algn="ctr" fontAlgn="base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​</a:t>
            </a:r>
          </a:p>
          <a:p>
            <a:pPr algn="ctr" fontAlgn="base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What is the original price of the trainers?</a:t>
            </a:r>
          </a:p>
          <a:p>
            <a:pPr algn="ctr" fontAlgn="base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 fontAlgn="base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 fontAlgn="base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£130</a:t>
            </a:r>
          </a:p>
          <a:p>
            <a:pPr algn="ctr" fontAlgn="base"/>
            <a:endParaRPr lang="en-US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7980158D-C644-4E6C-BF5C-1D5793A507CD}"/>
              </a:ext>
            </a:extLst>
          </p:cNvPr>
          <p:cNvSpPr txBox="1"/>
          <p:nvPr/>
        </p:nvSpPr>
        <p:spPr>
          <a:xfrm>
            <a:off x="8522108" y="6076367"/>
            <a:ext cx="453745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Y6</a:t>
            </a:r>
          </a:p>
        </p:txBody>
      </p:sp>
    </p:spTree>
    <p:extLst>
      <p:ext uri="{BB962C8B-B14F-4D97-AF65-F5344CB8AC3E}">
        <p14:creationId xmlns="" xmlns:p14="http://schemas.microsoft.com/office/powerpoint/2010/main" val="39459050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0563C1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28500E97074E9232E002F87A0DA8" ma:contentTypeVersion="8" ma:contentTypeDescription="Create a new document." ma:contentTypeScope="" ma:versionID="f9bae57d942f349496b0c157240b0a3b">
  <xsd:schema xmlns:xsd="http://www.w3.org/2001/XMLSchema" xmlns:xs="http://www.w3.org/2001/XMLSchema" xmlns:p="http://schemas.microsoft.com/office/2006/metadata/properties" xmlns:ns2="86144f90-c7b6-48d0-aae5-f5e9e48cc3df" xmlns:ns3="5c7a0828-c5e4-45f8-a074-18a8fdc88ec6" targetNamespace="http://schemas.microsoft.com/office/2006/metadata/properties" ma:root="true" ma:fieldsID="c61ec2ab7abc56edcd4447b1e74a28c5" ns2:_="" ns3:_="">
    <xsd:import namespace="86144f90-c7b6-48d0-aae5-f5e9e48cc3df"/>
    <xsd:import namespace="5c7a0828-c5e4-45f8-a074-18a8fdc88ec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144f90-c7b6-48d0-aae5-f5e9e48cc3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7a0828-c5e4-45f8-a074-18a8fdc88e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9980AF1-14DA-4CB6-868E-6666B0DAAB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144f90-c7b6-48d0-aae5-f5e9e48cc3df"/>
    <ds:schemaRef ds:uri="5c7a0828-c5e4-45f8-a074-18a8fdc88e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EF8F11D-A449-4684-B8E0-461263A2E192}">
  <ds:schemaRefs>
    <ds:schemaRef ds:uri="http://schemas.microsoft.com/sharepoint/v3"/>
    <ds:schemaRef ds:uri="http://purl.org/dc/elements/1.1/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http://purl.org/dc/terms/"/>
    <ds:schemaRef ds:uri="0f0ae0ff-29c4-4766-b250-c1a9bee8d430"/>
    <ds:schemaRef ds:uri="http://schemas.microsoft.com/office/2006/documentManagement/types"/>
    <ds:schemaRef ds:uri="86144f90-c7b6-48d0-aae5-f5e9e48cc3df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BE7001C-4FE1-4FF1-8D32-419BDEA7C0F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3282</TotalTime>
  <Words>423</Words>
  <Application>Microsoft Office PowerPoint</Application>
  <PresentationFormat>On-screen Show (4:3)</PresentationFormat>
  <Paragraphs>172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Ashleigh Sobol</dc:creator>
  <cp:lastModifiedBy>user</cp:lastModifiedBy>
  <cp:revision>58</cp:revision>
  <dcterms:created xsi:type="dcterms:W3CDTF">2018-03-17T10:08:43Z</dcterms:created>
  <dcterms:modified xsi:type="dcterms:W3CDTF">2020-03-31T06:33:44Z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0x0101002E2B28500E97074E9232E002F87A0DA8</vt:lpwstr>
  </property>
  <property fmtid="{D5CDD505-2E9C-101B-9397-08002B2CF9AE}" pid="3" name="TaxKeyword">
    <vt:lpwstr/>
  </property>
</Properties>
</file>