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66" r:id="rId5"/>
    <p:sldId id="378" r:id="rId6"/>
    <p:sldId id="384" r:id="rId7"/>
    <p:sldId id="360" r:id="rId8"/>
    <p:sldId id="367" r:id="rId9"/>
    <p:sldId id="385" r:id="rId10"/>
    <p:sldId id="386" r:id="rId11"/>
    <p:sldId id="370" r:id="rId12"/>
    <p:sldId id="371" r:id="rId13"/>
    <p:sldId id="387" r:id="rId14"/>
    <p:sldId id="388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26CF40-E0FA-42E7-8E86-D7F6C0F70B1F}" v="18" dt="2018-12-18T15:31:13.0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871" autoAdjust="0"/>
    <p:restoredTop sz="94660"/>
  </p:normalViewPr>
  <p:slideViewPr>
    <p:cSldViewPr snapToGrid="0">
      <p:cViewPr varScale="1">
        <p:scale>
          <a:sx n="74" d="100"/>
          <a:sy n="74" d="100"/>
        </p:scale>
        <p:origin x="-125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Fitzpatrick" userId="d1b284ec-d1dd-4765-b823-b34899491c26" providerId="ADAL" clId="{C726CF40-E0FA-42E7-8E86-D7F6C0F70B1F}"/>
    <pc:docChg chg="undo custSel addSld delSld modSld">
      <pc:chgData name="Jan Fitzpatrick" userId="d1b284ec-d1dd-4765-b823-b34899491c26" providerId="ADAL" clId="{C726CF40-E0FA-42E7-8E86-D7F6C0F70B1F}" dt="2018-12-18T16:03:14.303" v="327" actId="1035"/>
      <pc:docMkLst>
        <pc:docMk/>
      </pc:docMkLst>
      <pc:sldChg chg="modSp">
        <pc:chgData name="Jan Fitzpatrick" userId="d1b284ec-d1dd-4765-b823-b34899491c26" providerId="ADAL" clId="{C726CF40-E0FA-42E7-8E86-D7F6C0F70B1F}" dt="2018-12-18T15:06:22.148" v="8" actId="20577"/>
        <pc:sldMkLst>
          <pc:docMk/>
          <pc:sldMk cId="2637481266" sldId="256"/>
        </pc:sldMkLst>
        <pc:spChg chg="mod">
          <ac:chgData name="Jan Fitzpatrick" userId="d1b284ec-d1dd-4765-b823-b34899491c26" providerId="ADAL" clId="{C726CF40-E0FA-42E7-8E86-D7F6C0F70B1F}" dt="2018-12-18T15:06:01.225" v="7"/>
          <ac:spMkLst>
            <pc:docMk/>
            <pc:sldMk cId="2637481266" sldId="256"/>
            <ac:spMk id="7" creationId="{277FDC6C-B99A-4ED8-B341-A52126824B67}"/>
          </ac:spMkLst>
        </pc:spChg>
        <pc:spChg chg="mod">
          <ac:chgData name="Jan Fitzpatrick" userId="d1b284ec-d1dd-4765-b823-b34899491c26" providerId="ADAL" clId="{C726CF40-E0FA-42E7-8E86-D7F6C0F70B1F}" dt="2018-12-18T15:06:22.148" v="8" actId="20577"/>
          <ac:spMkLst>
            <pc:docMk/>
            <pc:sldMk cId="2637481266" sldId="256"/>
            <ac:spMk id="19" creationId="{5252A847-DE45-4FA3-A1F8-EEBEB845FF8E}"/>
          </ac:spMkLst>
        </pc:spChg>
      </pc:sldChg>
      <pc:sldChg chg="modSp">
        <pc:chgData name="Jan Fitzpatrick" userId="d1b284ec-d1dd-4765-b823-b34899491c26" providerId="ADAL" clId="{C726CF40-E0FA-42E7-8E86-D7F6C0F70B1F}" dt="2018-12-18T15:19:24.121" v="147" actId="120"/>
        <pc:sldMkLst>
          <pc:docMk/>
          <pc:sldMk cId="1071900124" sldId="355"/>
        </pc:sldMkLst>
        <pc:spChg chg="mod">
          <ac:chgData name="Jan Fitzpatrick" userId="d1b284ec-d1dd-4765-b823-b34899491c26" providerId="ADAL" clId="{C726CF40-E0FA-42E7-8E86-D7F6C0F70B1F}" dt="2018-12-18T15:06:01.225" v="7"/>
          <ac:spMkLst>
            <pc:docMk/>
            <pc:sldMk cId="1071900124" sldId="355"/>
            <ac:spMk id="7" creationId="{F2267ACB-233E-41BC-B01B-8F3DC45483E4}"/>
          </ac:spMkLst>
        </pc:spChg>
        <pc:spChg chg="mod">
          <ac:chgData name="Jan Fitzpatrick" userId="d1b284ec-d1dd-4765-b823-b34899491c26" providerId="ADAL" clId="{C726CF40-E0FA-42E7-8E86-D7F6C0F70B1F}" dt="2018-12-18T15:19:24.121" v="147" actId="120"/>
          <ac:spMkLst>
            <pc:docMk/>
            <pc:sldMk cId="1071900124" sldId="355"/>
            <ac:spMk id="19" creationId="{5252A847-DE45-4FA3-A1F8-EEBEB845FF8E}"/>
          </ac:spMkLst>
        </pc:spChg>
      </pc:sldChg>
      <pc:sldChg chg="modSp">
        <pc:chgData name="Jan Fitzpatrick" userId="d1b284ec-d1dd-4765-b823-b34899491c26" providerId="ADAL" clId="{C726CF40-E0FA-42E7-8E86-D7F6C0F70B1F}" dt="2018-12-18T15:11:59.336" v="56" actId="255"/>
        <pc:sldMkLst>
          <pc:docMk/>
          <pc:sldMk cId="36917022" sldId="360"/>
        </pc:sldMkLst>
        <pc:spChg chg="mod">
          <ac:chgData name="Jan Fitzpatrick" userId="d1b284ec-d1dd-4765-b823-b34899491c26" providerId="ADAL" clId="{C726CF40-E0FA-42E7-8E86-D7F6C0F70B1F}" dt="2018-12-18T15:06:01.225" v="7"/>
          <ac:spMkLst>
            <pc:docMk/>
            <pc:sldMk cId="36917022" sldId="360"/>
            <ac:spMk id="7" creationId="{B632E459-9B27-4467-B89C-78410207B713}"/>
          </ac:spMkLst>
        </pc:spChg>
        <pc:spChg chg="mod">
          <ac:chgData name="Jan Fitzpatrick" userId="d1b284ec-d1dd-4765-b823-b34899491c26" providerId="ADAL" clId="{C726CF40-E0FA-42E7-8E86-D7F6C0F70B1F}" dt="2018-12-18T15:11:59.336" v="56" actId="255"/>
          <ac:spMkLst>
            <pc:docMk/>
            <pc:sldMk cId="36917022" sldId="360"/>
            <ac:spMk id="19" creationId="{5252A847-DE45-4FA3-A1F8-EEBEB845FF8E}"/>
          </ac:spMkLst>
        </pc:spChg>
      </pc:sldChg>
      <pc:sldChg chg="modSp del">
        <pc:chgData name="Jan Fitzpatrick" userId="d1b284ec-d1dd-4765-b823-b34899491c26" providerId="ADAL" clId="{C726CF40-E0FA-42E7-8E86-D7F6C0F70B1F}" dt="2018-12-18T15:11:46.176" v="55" actId="2696"/>
        <pc:sldMkLst>
          <pc:docMk/>
          <pc:sldMk cId="1669721746" sldId="365"/>
        </pc:sldMkLst>
        <pc:spChg chg="mod">
          <ac:chgData name="Jan Fitzpatrick" userId="d1b284ec-d1dd-4765-b823-b34899491c26" providerId="ADAL" clId="{C726CF40-E0FA-42E7-8E86-D7F6C0F70B1F}" dt="2018-12-18T15:06:01.225" v="7"/>
          <ac:spMkLst>
            <pc:docMk/>
            <pc:sldMk cId="1669721746" sldId="365"/>
            <ac:spMk id="7" creationId="{9C98043F-F327-469C-AFFD-8AE7F5773C62}"/>
          </ac:spMkLst>
        </pc:spChg>
      </pc:sldChg>
      <pc:sldChg chg="modSp">
        <pc:chgData name="Jan Fitzpatrick" userId="d1b284ec-d1dd-4765-b823-b34899491c26" providerId="ADAL" clId="{C726CF40-E0FA-42E7-8E86-D7F6C0F70B1F}" dt="2018-12-18T15:06:01.225" v="7"/>
        <pc:sldMkLst>
          <pc:docMk/>
          <pc:sldMk cId="332354265" sldId="366"/>
        </pc:sldMkLst>
        <pc:spChg chg="mod">
          <ac:chgData name="Jan Fitzpatrick" userId="d1b284ec-d1dd-4765-b823-b34899491c26" providerId="ADAL" clId="{C726CF40-E0FA-42E7-8E86-D7F6C0F70B1F}" dt="2018-12-18T15:06:01.225" v="7"/>
          <ac:spMkLst>
            <pc:docMk/>
            <pc:sldMk cId="332354265" sldId="366"/>
            <ac:spMk id="7" creationId="{9C98043F-F327-469C-AFFD-8AE7F5773C62}"/>
          </ac:spMkLst>
        </pc:spChg>
      </pc:sldChg>
      <pc:sldChg chg="modSp">
        <pc:chgData name="Jan Fitzpatrick" userId="d1b284ec-d1dd-4765-b823-b34899491c26" providerId="ADAL" clId="{C726CF40-E0FA-42E7-8E86-D7F6C0F70B1F}" dt="2018-12-18T15:13:57.890" v="83" actId="20577"/>
        <pc:sldMkLst>
          <pc:docMk/>
          <pc:sldMk cId="1143382200" sldId="367"/>
        </pc:sldMkLst>
        <pc:spChg chg="mod">
          <ac:chgData name="Jan Fitzpatrick" userId="d1b284ec-d1dd-4765-b823-b34899491c26" providerId="ADAL" clId="{C726CF40-E0FA-42E7-8E86-D7F6C0F70B1F}" dt="2018-12-18T15:06:01.225" v="7"/>
          <ac:spMkLst>
            <pc:docMk/>
            <pc:sldMk cId="1143382200" sldId="367"/>
            <ac:spMk id="7" creationId="{B632E459-9B27-4467-B89C-78410207B713}"/>
          </ac:spMkLst>
        </pc:spChg>
        <pc:spChg chg="mod">
          <ac:chgData name="Jan Fitzpatrick" userId="d1b284ec-d1dd-4765-b823-b34899491c26" providerId="ADAL" clId="{C726CF40-E0FA-42E7-8E86-D7F6C0F70B1F}" dt="2018-12-18T15:13:57.890" v="83" actId="20577"/>
          <ac:spMkLst>
            <pc:docMk/>
            <pc:sldMk cId="1143382200" sldId="367"/>
            <ac:spMk id="19" creationId="{5252A847-DE45-4FA3-A1F8-EEBEB845FF8E}"/>
          </ac:spMkLst>
        </pc:spChg>
      </pc:sldChg>
      <pc:sldChg chg="modSp">
        <pc:chgData name="Jan Fitzpatrick" userId="d1b284ec-d1dd-4765-b823-b34899491c26" providerId="ADAL" clId="{C726CF40-E0FA-42E7-8E86-D7F6C0F70B1F}" dt="2018-12-18T15:14:10.319" v="84" actId="255"/>
        <pc:sldMkLst>
          <pc:docMk/>
          <pc:sldMk cId="1579854226" sldId="369"/>
        </pc:sldMkLst>
        <pc:spChg chg="mod">
          <ac:chgData name="Jan Fitzpatrick" userId="d1b284ec-d1dd-4765-b823-b34899491c26" providerId="ADAL" clId="{C726CF40-E0FA-42E7-8E86-D7F6C0F70B1F}" dt="2018-12-18T15:06:01.225" v="7"/>
          <ac:spMkLst>
            <pc:docMk/>
            <pc:sldMk cId="1579854226" sldId="369"/>
            <ac:spMk id="7" creationId="{B632E459-9B27-4467-B89C-78410207B713}"/>
          </ac:spMkLst>
        </pc:spChg>
        <pc:spChg chg="mod">
          <ac:chgData name="Jan Fitzpatrick" userId="d1b284ec-d1dd-4765-b823-b34899491c26" providerId="ADAL" clId="{C726CF40-E0FA-42E7-8E86-D7F6C0F70B1F}" dt="2018-12-18T15:14:10.319" v="84" actId="255"/>
          <ac:spMkLst>
            <pc:docMk/>
            <pc:sldMk cId="1579854226" sldId="369"/>
            <ac:spMk id="19" creationId="{5252A847-DE45-4FA3-A1F8-EEBEB845FF8E}"/>
          </ac:spMkLst>
        </pc:spChg>
      </pc:sldChg>
      <pc:sldChg chg="modSp">
        <pc:chgData name="Jan Fitzpatrick" userId="d1b284ec-d1dd-4765-b823-b34899491c26" providerId="ADAL" clId="{C726CF40-E0FA-42E7-8E86-D7F6C0F70B1F}" dt="2018-12-18T15:15:59.417" v="100" actId="255"/>
        <pc:sldMkLst>
          <pc:docMk/>
          <pc:sldMk cId="331513218" sldId="370"/>
        </pc:sldMkLst>
        <pc:spChg chg="mod">
          <ac:chgData name="Jan Fitzpatrick" userId="d1b284ec-d1dd-4765-b823-b34899491c26" providerId="ADAL" clId="{C726CF40-E0FA-42E7-8E86-D7F6C0F70B1F}" dt="2018-12-18T15:06:01.225" v="7"/>
          <ac:spMkLst>
            <pc:docMk/>
            <pc:sldMk cId="331513218" sldId="370"/>
            <ac:spMk id="7" creationId="{B632E459-9B27-4467-B89C-78410207B713}"/>
          </ac:spMkLst>
        </pc:spChg>
        <pc:spChg chg="mod">
          <ac:chgData name="Jan Fitzpatrick" userId="d1b284ec-d1dd-4765-b823-b34899491c26" providerId="ADAL" clId="{C726CF40-E0FA-42E7-8E86-D7F6C0F70B1F}" dt="2018-12-18T15:15:59.417" v="100" actId="255"/>
          <ac:spMkLst>
            <pc:docMk/>
            <pc:sldMk cId="331513218" sldId="370"/>
            <ac:spMk id="19" creationId="{5252A847-DE45-4FA3-A1F8-EEBEB845FF8E}"/>
          </ac:spMkLst>
        </pc:spChg>
      </pc:sldChg>
      <pc:sldChg chg="modSp">
        <pc:chgData name="Jan Fitzpatrick" userId="d1b284ec-d1dd-4765-b823-b34899491c26" providerId="ADAL" clId="{C726CF40-E0FA-42E7-8E86-D7F6C0F70B1F}" dt="2018-12-18T15:16:39.722" v="137" actId="20577"/>
        <pc:sldMkLst>
          <pc:docMk/>
          <pc:sldMk cId="767121548" sldId="371"/>
        </pc:sldMkLst>
        <pc:spChg chg="mod">
          <ac:chgData name="Jan Fitzpatrick" userId="d1b284ec-d1dd-4765-b823-b34899491c26" providerId="ADAL" clId="{C726CF40-E0FA-42E7-8E86-D7F6C0F70B1F}" dt="2018-12-18T15:06:01.225" v="7"/>
          <ac:spMkLst>
            <pc:docMk/>
            <pc:sldMk cId="767121548" sldId="371"/>
            <ac:spMk id="7" creationId="{B632E459-9B27-4467-B89C-78410207B713}"/>
          </ac:spMkLst>
        </pc:spChg>
        <pc:spChg chg="mod">
          <ac:chgData name="Jan Fitzpatrick" userId="d1b284ec-d1dd-4765-b823-b34899491c26" providerId="ADAL" clId="{C726CF40-E0FA-42E7-8E86-D7F6C0F70B1F}" dt="2018-12-18T15:16:39.722" v="137" actId="20577"/>
          <ac:spMkLst>
            <pc:docMk/>
            <pc:sldMk cId="767121548" sldId="371"/>
            <ac:spMk id="19" creationId="{5252A847-DE45-4FA3-A1F8-EEBEB845FF8E}"/>
          </ac:spMkLst>
        </pc:spChg>
      </pc:sldChg>
      <pc:sldChg chg="delSp modSp">
        <pc:chgData name="Jan Fitzpatrick" userId="d1b284ec-d1dd-4765-b823-b34899491c26" providerId="ADAL" clId="{C726CF40-E0FA-42E7-8E86-D7F6C0F70B1F}" dt="2018-12-18T15:17:24.123" v="140" actId="20577"/>
        <pc:sldMkLst>
          <pc:docMk/>
          <pc:sldMk cId="312327266" sldId="372"/>
        </pc:sldMkLst>
        <pc:spChg chg="del">
          <ac:chgData name="Jan Fitzpatrick" userId="d1b284ec-d1dd-4765-b823-b34899491c26" providerId="ADAL" clId="{C726CF40-E0FA-42E7-8E86-D7F6C0F70B1F}" dt="2018-12-18T15:04:35.884" v="0" actId="478"/>
          <ac:spMkLst>
            <pc:docMk/>
            <pc:sldMk cId="312327266" sldId="372"/>
            <ac:spMk id="6" creationId="{B71FF43A-8B7D-9B41-A40D-1E446F2252D3}"/>
          </ac:spMkLst>
        </pc:spChg>
        <pc:spChg chg="mod">
          <ac:chgData name="Jan Fitzpatrick" userId="d1b284ec-d1dd-4765-b823-b34899491c26" providerId="ADAL" clId="{C726CF40-E0FA-42E7-8E86-D7F6C0F70B1F}" dt="2018-12-18T15:06:01.225" v="7"/>
          <ac:spMkLst>
            <pc:docMk/>
            <pc:sldMk cId="312327266" sldId="372"/>
            <ac:spMk id="7" creationId="{B632E459-9B27-4467-B89C-78410207B713}"/>
          </ac:spMkLst>
        </pc:spChg>
        <pc:spChg chg="mod">
          <ac:chgData name="Jan Fitzpatrick" userId="d1b284ec-d1dd-4765-b823-b34899491c26" providerId="ADAL" clId="{C726CF40-E0FA-42E7-8E86-D7F6C0F70B1F}" dt="2018-12-18T15:17:24.123" v="140" actId="20577"/>
          <ac:spMkLst>
            <pc:docMk/>
            <pc:sldMk cId="312327266" sldId="372"/>
            <ac:spMk id="10" creationId="{8C516B0E-6BEB-F149-9F8D-65B0FC220D82}"/>
          </ac:spMkLst>
        </pc:spChg>
        <pc:spChg chg="mod">
          <ac:chgData name="Jan Fitzpatrick" userId="d1b284ec-d1dd-4765-b823-b34899491c26" providerId="ADAL" clId="{C726CF40-E0FA-42E7-8E86-D7F6C0F70B1F}" dt="2018-12-18T15:17:05.991" v="138" actId="255"/>
          <ac:spMkLst>
            <pc:docMk/>
            <pc:sldMk cId="312327266" sldId="372"/>
            <ac:spMk id="19" creationId="{5252A847-DE45-4FA3-A1F8-EEBEB845FF8E}"/>
          </ac:spMkLst>
        </pc:spChg>
        <pc:picChg chg="del">
          <ac:chgData name="Jan Fitzpatrick" userId="d1b284ec-d1dd-4765-b823-b34899491c26" providerId="ADAL" clId="{C726CF40-E0FA-42E7-8E86-D7F6C0F70B1F}" dt="2018-12-18T15:04:38.722" v="1" actId="478"/>
          <ac:picMkLst>
            <pc:docMk/>
            <pc:sldMk cId="312327266" sldId="372"/>
            <ac:picMk id="9" creationId="{A7DD72C2-7FCA-8B4D-BB77-F13CE3B65077}"/>
          </ac:picMkLst>
        </pc:picChg>
      </pc:sldChg>
      <pc:sldChg chg="delSp modSp">
        <pc:chgData name="Jan Fitzpatrick" userId="d1b284ec-d1dd-4765-b823-b34899491c26" providerId="ADAL" clId="{C726CF40-E0FA-42E7-8E86-D7F6C0F70B1F}" dt="2018-12-18T15:18:50.444" v="145" actId="478"/>
        <pc:sldMkLst>
          <pc:docMk/>
          <pc:sldMk cId="1239794090" sldId="373"/>
        </pc:sldMkLst>
        <pc:spChg chg="del">
          <ac:chgData name="Jan Fitzpatrick" userId="d1b284ec-d1dd-4765-b823-b34899491c26" providerId="ADAL" clId="{C726CF40-E0FA-42E7-8E86-D7F6C0F70B1F}" dt="2018-12-18T15:18:49.443" v="144" actId="478"/>
          <ac:spMkLst>
            <pc:docMk/>
            <pc:sldMk cId="1239794090" sldId="373"/>
            <ac:spMk id="6" creationId="{B71FF43A-8B7D-9B41-A40D-1E446F2252D3}"/>
          </ac:spMkLst>
        </pc:spChg>
        <pc:spChg chg="mod">
          <ac:chgData name="Jan Fitzpatrick" userId="d1b284ec-d1dd-4765-b823-b34899491c26" providerId="ADAL" clId="{C726CF40-E0FA-42E7-8E86-D7F6C0F70B1F}" dt="2018-12-18T15:06:01.225" v="7"/>
          <ac:spMkLst>
            <pc:docMk/>
            <pc:sldMk cId="1239794090" sldId="373"/>
            <ac:spMk id="7" creationId="{B632E459-9B27-4467-B89C-78410207B713}"/>
          </ac:spMkLst>
        </pc:spChg>
        <pc:spChg chg="mod">
          <ac:chgData name="Jan Fitzpatrick" userId="d1b284ec-d1dd-4765-b823-b34899491c26" providerId="ADAL" clId="{C726CF40-E0FA-42E7-8E86-D7F6C0F70B1F}" dt="2018-12-18T15:18:19.645" v="143" actId="20577"/>
          <ac:spMkLst>
            <pc:docMk/>
            <pc:sldMk cId="1239794090" sldId="373"/>
            <ac:spMk id="10" creationId="{8C516B0E-6BEB-F149-9F8D-65B0FC220D82}"/>
          </ac:spMkLst>
        </pc:spChg>
        <pc:spChg chg="mod">
          <ac:chgData name="Jan Fitzpatrick" userId="d1b284ec-d1dd-4765-b823-b34899491c26" providerId="ADAL" clId="{C726CF40-E0FA-42E7-8E86-D7F6C0F70B1F}" dt="2018-12-18T15:18:05.104" v="141" actId="255"/>
          <ac:spMkLst>
            <pc:docMk/>
            <pc:sldMk cId="1239794090" sldId="373"/>
            <ac:spMk id="19" creationId="{5252A847-DE45-4FA3-A1F8-EEBEB845FF8E}"/>
          </ac:spMkLst>
        </pc:spChg>
        <pc:picChg chg="del">
          <ac:chgData name="Jan Fitzpatrick" userId="d1b284ec-d1dd-4765-b823-b34899491c26" providerId="ADAL" clId="{C726CF40-E0FA-42E7-8E86-D7F6C0F70B1F}" dt="2018-12-18T15:18:50.444" v="145" actId="478"/>
          <ac:picMkLst>
            <pc:docMk/>
            <pc:sldMk cId="1239794090" sldId="373"/>
            <ac:picMk id="9" creationId="{A7DD72C2-7FCA-8B4D-BB77-F13CE3B65077}"/>
          </ac:picMkLst>
        </pc:picChg>
      </pc:sldChg>
      <pc:sldChg chg="modSp">
        <pc:chgData name="Jan Fitzpatrick" userId="d1b284ec-d1dd-4765-b823-b34899491c26" providerId="ADAL" clId="{C726CF40-E0FA-42E7-8E86-D7F6C0F70B1F}" dt="2018-12-18T16:02:53.915" v="323" actId="1035"/>
        <pc:sldMkLst>
          <pc:docMk/>
          <pc:sldMk cId="3063002490" sldId="375"/>
        </pc:sldMkLst>
        <pc:spChg chg="mod">
          <ac:chgData name="Jan Fitzpatrick" userId="d1b284ec-d1dd-4765-b823-b34899491c26" providerId="ADAL" clId="{C726CF40-E0FA-42E7-8E86-D7F6C0F70B1F}" dt="2018-12-18T15:06:01.225" v="7"/>
          <ac:spMkLst>
            <pc:docMk/>
            <pc:sldMk cId="3063002490" sldId="375"/>
            <ac:spMk id="7" creationId="{84B107DC-B90C-4A45-B422-BA8DE29C2552}"/>
          </ac:spMkLst>
        </pc:spChg>
        <pc:spChg chg="mod">
          <ac:chgData name="Jan Fitzpatrick" userId="d1b284ec-d1dd-4765-b823-b34899491c26" providerId="ADAL" clId="{C726CF40-E0FA-42E7-8E86-D7F6C0F70B1F}" dt="2018-12-18T15:28:52.923" v="243" actId="20577"/>
          <ac:spMkLst>
            <pc:docMk/>
            <pc:sldMk cId="3063002490" sldId="375"/>
            <ac:spMk id="10" creationId="{716DE575-A655-9646-A9E0-3A793F5A8A68}"/>
          </ac:spMkLst>
        </pc:spChg>
        <pc:spChg chg="mod">
          <ac:chgData name="Jan Fitzpatrick" userId="d1b284ec-d1dd-4765-b823-b34899491c26" providerId="ADAL" clId="{C726CF40-E0FA-42E7-8E86-D7F6C0F70B1F}" dt="2018-12-18T15:26:00.587" v="233" actId="1582"/>
          <ac:spMkLst>
            <pc:docMk/>
            <pc:sldMk cId="3063002490" sldId="375"/>
            <ac:spMk id="14" creationId="{4A47DD42-9351-1E43-B42F-653626B6F3F8}"/>
          </ac:spMkLst>
        </pc:spChg>
        <pc:spChg chg="mod">
          <ac:chgData name="Jan Fitzpatrick" userId="d1b284ec-d1dd-4765-b823-b34899491c26" providerId="ADAL" clId="{C726CF40-E0FA-42E7-8E86-D7F6C0F70B1F}" dt="2018-12-18T16:02:53.915" v="323" actId="1035"/>
          <ac:spMkLst>
            <pc:docMk/>
            <pc:sldMk cId="3063002490" sldId="375"/>
            <ac:spMk id="19" creationId="{5252A847-DE45-4FA3-A1F8-EEBEB845FF8E}"/>
          </ac:spMkLst>
        </pc:spChg>
      </pc:sldChg>
      <pc:sldChg chg="addSp delSp modSp">
        <pc:chgData name="Jan Fitzpatrick" userId="d1b284ec-d1dd-4765-b823-b34899491c26" providerId="ADAL" clId="{C726CF40-E0FA-42E7-8E86-D7F6C0F70B1F}" dt="2018-12-18T16:03:08.562" v="326" actId="1035"/>
        <pc:sldMkLst>
          <pc:docMk/>
          <pc:sldMk cId="412307136" sldId="376"/>
        </pc:sldMkLst>
        <pc:spChg chg="add del mod">
          <ac:chgData name="Jan Fitzpatrick" userId="d1b284ec-d1dd-4765-b823-b34899491c26" providerId="ADAL" clId="{C726CF40-E0FA-42E7-8E86-D7F6C0F70B1F}" dt="2018-12-18T15:31:15.199" v="319" actId="478"/>
          <ac:spMkLst>
            <pc:docMk/>
            <pc:sldMk cId="412307136" sldId="376"/>
            <ac:spMk id="2" creationId="{3563446A-8AA8-4EC5-B02D-81A6D5EFF833}"/>
          </ac:spMkLst>
        </pc:spChg>
        <pc:spChg chg="mod">
          <ac:chgData name="Jan Fitzpatrick" userId="d1b284ec-d1dd-4765-b823-b34899491c26" providerId="ADAL" clId="{C726CF40-E0FA-42E7-8E86-D7F6C0F70B1F}" dt="2018-12-18T15:06:01.225" v="7"/>
          <ac:spMkLst>
            <pc:docMk/>
            <pc:sldMk cId="412307136" sldId="376"/>
            <ac:spMk id="7" creationId="{84B107DC-B90C-4A45-B422-BA8DE29C2552}"/>
          </ac:spMkLst>
        </pc:spChg>
        <pc:spChg chg="mod">
          <ac:chgData name="Jan Fitzpatrick" userId="d1b284ec-d1dd-4765-b823-b34899491c26" providerId="ADAL" clId="{C726CF40-E0FA-42E7-8E86-D7F6C0F70B1F}" dt="2018-12-18T16:03:08.562" v="326" actId="1035"/>
          <ac:spMkLst>
            <pc:docMk/>
            <pc:sldMk cId="412307136" sldId="376"/>
            <ac:spMk id="19" creationId="{5252A847-DE45-4FA3-A1F8-EEBEB845FF8E}"/>
          </ac:spMkLst>
        </pc:spChg>
      </pc:sldChg>
      <pc:sldChg chg="modSp">
        <pc:chgData name="Jan Fitzpatrick" userId="d1b284ec-d1dd-4765-b823-b34899491c26" providerId="ADAL" clId="{C726CF40-E0FA-42E7-8E86-D7F6C0F70B1F}" dt="2018-12-18T16:03:14.303" v="327" actId="1035"/>
        <pc:sldMkLst>
          <pc:docMk/>
          <pc:sldMk cId="3945905071" sldId="377"/>
        </pc:sldMkLst>
        <pc:spChg chg="mod">
          <ac:chgData name="Jan Fitzpatrick" userId="d1b284ec-d1dd-4765-b823-b34899491c26" providerId="ADAL" clId="{C726CF40-E0FA-42E7-8E86-D7F6C0F70B1F}" dt="2018-12-18T15:06:01.225" v="7"/>
          <ac:spMkLst>
            <pc:docMk/>
            <pc:sldMk cId="3945905071" sldId="377"/>
            <ac:spMk id="7" creationId="{84B107DC-B90C-4A45-B422-BA8DE29C2552}"/>
          </ac:spMkLst>
        </pc:spChg>
        <pc:spChg chg="mod">
          <ac:chgData name="Jan Fitzpatrick" userId="d1b284ec-d1dd-4765-b823-b34899491c26" providerId="ADAL" clId="{C726CF40-E0FA-42E7-8E86-D7F6C0F70B1F}" dt="2018-12-18T16:03:14.303" v="327" actId="1035"/>
          <ac:spMkLst>
            <pc:docMk/>
            <pc:sldMk cId="3945905071" sldId="377"/>
            <ac:spMk id="19" creationId="{5252A847-DE45-4FA3-A1F8-EEBEB845FF8E}"/>
          </ac:spMkLst>
        </pc:spChg>
      </pc:sldChg>
      <pc:sldChg chg="addSp delSp modSp">
        <pc:chgData name="Jan Fitzpatrick" userId="d1b284ec-d1dd-4765-b823-b34899491c26" providerId="ADAL" clId="{C726CF40-E0FA-42E7-8E86-D7F6C0F70B1F}" dt="2018-12-18T15:11:36.530" v="54" actId="478"/>
        <pc:sldMkLst>
          <pc:docMk/>
          <pc:sldMk cId="3280688646" sldId="378"/>
        </pc:sldMkLst>
        <pc:spChg chg="mod">
          <ac:chgData name="Jan Fitzpatrick" userId="d1b284ec-d1dd-4765-b823-b34899491c26" providerId="ADAL" clId="{C726CF40-E0FA-42E7-8E86-D7F6C0F70B1F}" dt="2018-12-18T15:06:01.225" v="7"/>
          <ac:spMkLst>
            <pc:docMk/>
            <pc:sldMk cId="3280688646" sldId="378"/>
            <ac:spMk id="7" creationId="{9C98043F-F327-469C-AFFD-8AE7F5773C62}"/>
          </ac:spMkLst>
        </pc:spChg>
        <pc:spChg chg="mod">
          <ac:chgData name="Jan Fitzpatrick" userId="d1b284ec-d1dd-4765-b823-b34899491c26" providerId="ADAL" clId="{C726CF40-E0FA-42E7-8E86-D7F6C0F70B1F}" dt="2018-12-18T15:09:18.327" v="21" actId="255"/>
          <ac:spMkLst>
            <pc:docMk/>
            <pc:sldMk cId="3280688646" sldId="378"/>
            <ac:spMk id="19" creationId="{5252A847-DE45-4FA3-A1F8-EEBEB845FF8E}"/>
          </ac:spMkLst>
        </pc:spChg>
        <pc:graphicFrameChg chg="mod modGraphic">
          <ac:chgData name="Jan Fitzpatrick" userId="d1b284ec-d1dd-4765-b823-b34899491c26" providerId="ADAL" clId="{C726CF40-E0FA-42E7-8E86-D7F6C0F70B1F}" dt="2018-12-18T15:09:30.049" v="33" actId="1036"/>
          <ac:graphicFrameMkLst>
            <pc:docMk/>
            <pc:sldMk cId="3280688646" sldId="378"/>
            <ac:graphicFrameMk id="2" creationId="{2B4F374A-A5E1-6E4A-AC77-AD6905D6427F}"/>
          </ac:graphicFrameMkLst>
        </pc:graphicFrameChg>
        <pc:cxnChg chg="add del mod">
          <ac:chgData name="Jan Fitzpatrick" userId="d1b284ec-d1dd-4765-b823-b34899491c26" providerId="ADAL" clId="{C726CF40-E0FA-42E7-8E86-D7F6C0F70B1F}" dt="2018-12-18T15:11:32.726" v="51" actId="478"/>
          <ac:cxnSpMkLst>
            <pc:docMk/>
            <pc:sldMk cId="3280688646" sldId="378"/>
            <ac:cxnSpMk id="4" creationId="{32675270-6D16-4159-9F13-4C69AEA1D37A}"/>
          </ac:cxnSpMkLst>
        </pc:cxnChg>
        <pc:cxnChg chg="add del mod">
          <ac:chgData name="Jan Fitzpatrick" userId="d1b284ec-d1dd-4765-b823-b34899491c26" providerId="ADAL" clId="{C726CF40-E0FA-42E7-8E86-D7F6C0F70B1F}" dt="2018-12-18T15:11:33.994" v="52" actId="478"/>
          <ac:cxnSpMkLst>
            <pc:docMk/>
            <pc:sldMk cId="3280688646" sldId="378"/>
            <ac:cxnSpMk id="6" creationId="{6254C6C9-E43B-48D9-82F4-917DA1976921}"/>
          </ac:cxnSpMkLst>
        </pc:cxnChg>
        <pc:cxnChg chg="del mod">
          <ac:chgData name="Jan Fitzpatrick" userId="d1b284ec-d1dd-4765-b823-b34899491c26" providerId="ADAL" clId="{C726CF40-E0FA-42E7-8E86-D7F6C0F70B1F}" dt="2018-12-18T15:10:32.557" v="42" actId="478"/>
          <ac:cxnSpMkLst>
            <pc:docMk/>
            <pc:sldMk cId="3280688646" sldId="378"/>
            <ac:cxnSpMk id="9" creationId="{D27F49F8-D2DC-444E-9C7A-274DAA82A970}"/>
          </ac:cxnSpMkLst>
        </pc:cxnChg>
        <pc:cxnChg chg="del mod">
          <ac:chgData name="Jan Fitzpatrick" userId="d1b284ec-d1dd-4765-b823-b34899491c26" providerId="ADAL" clId="{C726CF40-E0FA-42E7-8E86-D7F6C0F70B1F}" dt="2018-12-18T15:10:59.914" v="46" actId="478"/>
          <ac:cxnSpMkLst>
            <pc:docMk/>
            <pc:sldMk cId="3280688646" sldId="378"/>
            <ac:cxnSpMk id="10" creationId="{20A97981-EDDB-CE4A-A782-DD3655C772CC}"/>
          </ac:cxnSpMkLst>
        </pc:cxnChg>
        <pc:cxnChg chg="del mod">
          <ac:chgData name="Jan Fitzpatrick" userId="d1b284ec-d1dd-4765-b823-b34899491c26" providerId="ADAL" clId="{C726CF40-E0FA-42E7-8E86-D7F6C0F70B1F}" dt="2018-12-18T15:10:08.928" v="38" actId="478"/>
          <ac:cxnSpMkLst>
            <pc:docMk/>
            <pc:sldMk cId="3280688646" sldId="378"/>
            <ac:cxnSpMk id="11" creationId="{3CD2486F-25FE-C341-A9B9-86E5ECB71806}"/>
          </ac:cxnSpMkLst>
        </pc:cxnChg>
        <pc:cxnChg chg="del mod">
          <ac:chgData name="Jan Fitzpatrick" userId="d1b284ec-d1dd-4765-b823-b34899491c26" providerId="ADAL" clId="{C726CF40-E0FA-42E7-8E86-D7F6C0F70B1F}" dt="2018-12-18T15:10:02.282" v="37" actId="478"/>
          <ac:cxnSpMkLst>
            <pc:docMk/>
            <pc:sldMk cId="3280688646" sldId="378"/>
            <ac:cxnSpMk id="13" creationId="{AE2D6ACF-55D0-B54E-8C1E-B1D324DB8AF4}"/>
          </ac:cxnSpMkLst>
        </pc:cxnChg>
        <pc:cxnChg chg="add del mod">
          <ac:chgData name="Jan Fitzpatrick" userId="d1b284ec-d1dd-4765-b823-b34899491c26" providerId="ADAL" clId="{C726CF40-E0FA-42E7-8E86-D7F6C0F70B1F}" dt="2018-12-18T15:11:35.313" v="53" actId="478"/>
          <ac:cxnSpMkLst>
            <pc:docMk/>
            <pc:sldMk cId="3280688646" sldId="378"/>
            <ac:cxnSpMk id="14" creationId="{2026135A-B912-4FA8-893F-6477E758853A}"/>
          </ac:cxnSpMkLst>
        </pc:cxnChg>
        <pc:cxnChg chg="add del mod">
          <ac:chgData name="Jan Fitzpatrick" userId="d1b284ec-d1dd-4765-b823-b34899491c26" providerId="ADAL" clId="{C726CF40-E0FA-42E7-8E86-D7F6C0F70B1F}" dt="2018-12-18T15:11:36.530" v="54" actId="478"/>
          <ac:cxnSpMkLst>
            <pc:docMk/>
            <pc:sldMk cId="3280688646" sldId="378"/>
            <ac:cxnSpMk id="16" creationId="{B08F6CBC-5405-4306-A824-18ECB167DA86}"/>
          </ac:cxnSpMkLst>
        </pc:cxnChg>
      </pc:sldChg>
      <pc:sldChg chg="modSp">
        <pc:chgData name="Jan Fitzpatrick" userId="d1b284ec-d1dd-4765-b823-b34899491c26" providerId="ADAL" clId="{C726CF40-E0FA-42E7-8E86-D7F6C0F70B1F}" dt="2018-12-18T15:20:26.620" v="158" actId="20577"/>
        <pc:sldMkLst>
          <pc:docMk/>
          <pc:sldMk cId="802129822" sldId="379"/>
        </pc:sldMkLst>
        <pc:spChg chg="mod">
          <ac:chgData name="Jan Fitzpatrick" userId="d1b284ec-d1dd-4765-b823-b34899491c26" providerId="ADAL" clId="{C726CF40-E0FA-42E7-8E86-D7F6C0F70B1F}" dt="2018-12-18T15:06:01.225" v="7"/>
          <ac:spMkLst>
            <pc:docMk/>
            <pc:sldMk cId="802129822" sldId="379"/>
            <ac:spMk id="7" creationId="{F2267ACB-233E-41BC-B01B-8F3DC45483E4}"/>
          </ac:spMkLst>
        </pc:spChg>
        <pc:spChg chg="mod">
          <ac:chgData name="Jan Fitzpatrick" userId="d1b284ec-d1dd-4765-b823-b34899491c26" providerId="ADAL" clId="{C726CF40-E0FA-42E7-8E86-D7F6C0F70B1F}" dt="2018-12-18T15:20:26.620" v="158" actId="20577"/>
          <ac:spMkLst>
            <pc:docMk/>
            <pc:sldMk cId="802129822" sldId="379"/>
            <ac:spMk id="19" creationId="{5252A847-DE45-4FA3-A1F8-EEBEB845FF8E}"/>
          </ac:spMkLst>
        </pc:spChg>
      </pc:sldChg>
      <pc:sldChg chg="modSp">
        <pc:chgData name="Jan Fitzpatrick" userId="d1b284ec-d1dd-4765-b823-b34899491c26" providerId="ADAL" clId="{C726CF40-E0FA-42E7-8E86-D7F6C0F70B1F}" dt="2018-12-18T15:20:30.372" v="159" actId="20577"/>
        <pc:sldMkLst>
          <pc:docMk/>
          <pc:sldMk cId="185154049" sldId="380"/>
        </pc:sldMkLst>
        <pc:spChg chg="mod">
          <ac:chgData name="Jan Fitzpatrick" userId="d1b284ec-d1dd-4765-b823-b34899491c26" providerId="ADAL" clId="{C726CF40-E0FA-42E7-8E86-D7F6C0F70B1F}" dt="2018-12-18T15:06:01.225" v="7"/>
          <ac:spMkLst>
            <pc:docMk/>
            <pc:sldMk cId="185154049" sldId="380"/>
            <ac:spMk id="7" creationId="{F2267ACB-233E-41BC-B01B-8F3DC45483E4}"/>
          </ac:spMkLst>
        </pc:spChg>
        <pc:spChg chg="mod">
          <ac:chgData name="Jan Fitzpatrick" userId="d1b284ec-d1dd-4765-b823-b34899491c26" providerId="ADAL" clId="{C726CF40-E0FA-42E7-8E86-D7F6C0F70B1F}" dt="2018-12-18T15:20:30.372" v="159" actId="20577"/>
          <ac:spMkLst>
            <pc:docMk/>
            <pc:sldMk cId="185154049" sldId="380"/>
            <ac:spMk id="19" creationId="{5252A847-DE45-4FA3-A1F8-EEBEB845FF8E}"/>
          </ac:spMkLst>
        </pc:spChg>
      </pc:sldChg>
      <pc:sldChg chg="modSp">
        <pc:chgData name="Jan Fitzpatrick" userId="d1b284ec-d1dd-4765-b823-b34899491c26" providerId="ADAL" clId="{C726CF40-E0FA-42E7-8E86-D7F6C0F70B1F}" dt="2018-12-18T16:03:02.563" v="325" actId="1035"/>
        <pc:sldMkLst>
          <pc:docMk/>
          <pc:sldMk cId="144683999" sldId="381"/>
        </pc:sldMkLst>
        <pc:spChg chg="mod">
          <ac:chgData name="Jan Fitzpatrick" userId="d1b284ec-d1dd-4765-b823-b34899491c26" providerId="ADAL" clId="{C726CF40-E0FA-42E7-8E86-D7F6C0F70B1F}" dt="2018-12-18T15:06:01.225" v="7"/>
          <ac:spMkLst>
            <pc:docMk/>
            <pc:sldMk cId="144683999" sldId="381"/>
            <ac:spMk id="7" creationId="{84B107DC-B90C-4A45-B422-BA8DE29C2552}"/>
          </ac:spMkLst>
        </pc:spChg>
        <pc:spChg chg="mod">
          <ac:chgData name="Jan Fitzpatrick" userId="d1b284ec-d1dd-4765-b823-b34899491c26" providerId="ADAL" clId="{C726CF40-E0FA-42E7-8E86-D7F6C0F70B1F}" dt="2018-12-18T15:29:18.511" v="247" actId="20577"/>
          <ac:spMkLst>
            <pc:docMk/>
            <pc:sldMk cId="144683999" sldId="381"/>
            <ac:spMk id="10" creationId="{716DE575-A655-9646-A9E0-3A793F5A8A68}"/>
          </ac:spMkLst>
        </pc:spChg>
        <pc:spChg chg="mod">
          <ac:chgData name="Jan Fitzpatrick" userId="d1b284ec-d1dd-4765-b823-b34899491c26" providerId="ADAL" clId="{C726CF40-E0FA-42E7-8E86-D7F6C0F70B1F}" dt="2018-12-18T15:29:15.003" v="246" actId="1582"/>
          <ac:spMkLst>
            <pc:docMk/>
            <pc:sldMk cId="144683999" sldId="381"/>
            <ac:spMk id="14" creationId="{4A47DD42-9351-1E43-B42F-653626B6F3F8}"/>
          </ac:spMkLst>
        </pc:spChg>
        <pc:spChg chg="mod">
          <ac:chgData name="Jan Fitzpatrick" userId="d1b284ec-d1dd-4765-b823-b34899491c26" providerId="ADAL" clId="{C726CF40-E0FA-42E7-8E86-D7F6C0F70B1F}" dt="2018-12-18T16:03:02.563" v="325" actId="1035"/>
          <ac:spMkLst>
            <pc:docMk/>
            <pc:sldMk cId="144683999" sldId="381"/>
            <ac:spMk id="19" creationId="{5252A847-DE45-4FA3-A1F8-EEBEB845FF8E}"/>
          </ac:spMkLst>
        </pc:spChg>
      </pc:sldChg>
      <pc:sldChg chg="modSp">
        <pc:chgData name="Jan Fitzpatrick" userId="d1b284ec-d1dd-4765-b823-b34899491c26" providerId="ADAL" clId="{C726CF40-E0FA-42E7-8E86-D7F6C0F70B1F}" dt="2018-12-18T16:02:59.579" v="324" actId="1035"/>
        <pc:sldMkLst>
          <pc:docMk/>
          <pc:sldMk cId="1262839631" sldId="382"/>
        </pc:sldMkLst>
        <pc:spChg chg="mod">
          <ac:chgData name="Jan Fitzpatrick" userId="d1b284ec-d1dd-4765-b823-b34899491c26" providerId="ADAL" clId="{C726CF40-E0FA-42E7-8E86-D7F6C0F70B1F}" dt="2018-12-18T15:06:01.225" v="7"/>
          <ac:spMkLst>
            <pc:docMk/>
            <pc:sldMk cId="1262839631" sldId="382"/>
            <ac:spMk id="7" creationId="{84B107DC-B90C-4A45-B422-BA8DE29C2552}"/>
          </ac:spMkLst>
        </pc:spChg>
        <pc:spChg chg="mod">
          <ac:chgData name="Jan Fitzpatrick" userId="d1b284ec-d1dd-4765-b823-b34899491c26" providerId="ADAL" clId="{C726CF40-E0FA-42E7-8E86-D7F6C0F70B1F}" dt="2018-12-18T15:28:17.334" v="237" actId="20577"/>
          <ac:spMkLst>
            <pc:docMk/>
            <pc:sldMk cId="1262839631" sldId="382"/>
            <ac:spMk id="10" creationId="{716DE575-A655-9646-A9E0-3A793F5A8A68}"/>
          </ac:spMkLst>
        </pc:spChg>
        <pc:spChg chg="mod">
          <ac:chgData name="Jan Fitzpatrick" userId="d1b284ec-d1dd-4765-b823-b34899491c26" providerId="ADAL" clId="{C726CF40-E0FA-42E7-8E86-D7F6C0F70B1F}" dt="2018-12-18T15:28:07.246" v="236" actId="1582"/>
          <ac:spMkLst>
            <pc:docMk/>
            <pc:sldMk cId="1262839631" sldId="382"/>
            <ac:spMk id="14" creationId="{4A47DD42-9351-1E43-B42F-653626B6F3F8}"/>
          </ac:spMkLst>
        </pc:spChg>
        <pc:spChg chg="mod">
          <ac:chgData name="Jan Fitzpatrick" userId="d1b284ec-d1dd-4765-b823-b34899491c26" providerId="ADAL" clId="{C726CF40-E0FA-42E7-8E86-D7F6C0F70B1F}" dt="2018-12-18T16:02:59.579" v="324" actId="1035"/>
          <ac:spMkLst>
            <pc:docMk/>
            <pc:sldMk cId="1262839631" sldId="382"/>
            <ac:spMk id="19" creationId="{5252A847-DE45-4FA3-A1F8-EEBEB845FF8E}"/>
          </ac:spMkLst>
        </pc:spChg>
      </pc:sldChg>
      <pc:sldChg chg="modSp">
        <pc:chgData name="Jan Fitzpatrick" userId="d1b284ec-d1dd-4765-b823-b34899491c26" providerId="ADAL" clId="{C726CF40-E0FA-42E7-8E86-D7F6C0F70B1F}" dt="2018-12-18T15:15:34.614" v="99" actId="20577"/>
        <pc:sldMkLst>
          <pc:docMk/>
          <pc:sldMk cId="2091622127" sldId="383"/>
        </pc:sldMkLst>
        <pc:spChg chg="mod">
          <ac:chgData name="Jan Fitzpatrick" userId="d1b284ec-d1dd-4765-b823-b34899491c26" providerId="ADAL" clId="{C726CF40-E0FA-42E7-8E86-D7F6C0F70B1F}" dt="2018-12-18T15:06:01.225" v="7"/>
          <ac:spMkLst>
            <pc:docMk/>
            <pc:sldMk cId="2091622127" sldId="383"/>
            <ac:spMk id="7" creationId="{B632E459-9B27-4467-B89C-78410207B713}"/>
          </ac:spMkLst>
        </pc:spChg>
        <pc:spChg chg="mod">
          <ac:chgData name="Jan Fitzpatrick" userId="d1b284ec-d1dd-4765-b823-b34899491c26" providerId="ADAL" clId="{C726CF40-E0FA-42E7-8E86-D7F6C0F70B1F}" dt="2018-12-18T15:15:34.614" v="99" actId="20577"/>
          <ac:spMkLst>
            <pc:docMk/>
            <pc:sldMk cId="2091622127" sldId="383"/>
            <ac:spMk id="19" creationId="{5252A847-DE45-4FA3-A1F8-EEBEB845FF8E}"/>
          </ac:spMkLst>
        </pc:spChg>
      </pc:sldChg>
      <pc:sldChg chg="add">
        <pc:chgData name="Jan Fitzpatrick" userId="d1b284ec-d1dd-4765-b823-b34899491c26" providerId="ADAL" clId="{C726CF40-E0FA-42E7-8E86-D7F6C0F70B1F}" dt="2018-12-18T15:11:27.761" v="50"/>
        <pc:sldMkLst>
          <pc:docMk/>
          <pc:sldMk cId="2478150965" sldId="384"/>
        </pc:sldMkLst>
      </pc:sldChg>
      <pc:sldChg chg="addSp delSp modSp add del">
        <pc:chgData name="Jan Fitzpatrick" userId="d1b284ec-d1dd-4765-b823-b34899491c26" providerId="ADAL" clId="{C726CF40-E0FA-42E7-8E86-D7F6C0F70B1F}" dt="2018-12-18T15:24:42.732" v="187" actId="2696"/>
        <pc:sldMkLst>
          <pc:docMk/>
          <pc:sldMk cId="1080075872" sldId="385"/>
        </pc:sldMkLst>
        <pc:spChg chg="add del mod">
          <ac:chgData name="Jan Fitzpatrick" userId="d1b284ec-d1dd-4765-b823-b34899491c26" providerId="ADAL" clId="{C726CF40-E0FA-42E7-8E86-D7F6C0F70B1F}" dt="2018-12-18T15:24:28.668" v="181"/>
          <ac:spMkLst>
            <pc:docMk/>
            <pc:sldMk cId="1080075872" sldId="385"/>
            <ac:spMk id="6" creationId="{ECBC24F6-D002-415C-8542-E9031C4ACC9B}"/>
          </ac:spMkLst>
        </pc:spChg>
        <pc:spChg chg="add del">
          <ac:chgData name="Jan Fitzpatrick" userId="d1b284ec-d1dd-4765-b823-b34899491c26" providerId="ADAL" clId="{C726CF40-E0FA-42E7-8E86-D7F6C0F70B1F}" dt="2018-12-18T15:24:28.668" v="181"/>
          <ac:spMkLst>
            <pc:docMk/>
            <pc:sldMk cId="1080075872" sldId="385"/>
            <ac:spMk id="11" creationId="{18FC64D5-E420-49AE-A10D-8E2B10307EFE}"/>
          </ac:spMkLst>
        </pc:spChg>
        <pc:spChg chg="add del">
          <ac:chgData name="Jan Fitzpatrick" userId="d1b284ec-d1dd-4765-b823-b34899491c26" providerId="ADAL" clId="{C726CF40-E0FA-42E7-8E86-D7F6C0F70B1F}" dt="2018-12-18T15:24:28.668" v="181"/>
          <ac:spMkLst>
            <pc:docMk/>
            <pc:sldMk cId="1080075872" sldId="385"/>
            <ac:spMk id="12" creationId="{A384BF87-2BD1-41A8-934E-83429113DF07}"/>
          </ac:spMkLst>
        </pc:spChg>
        <pc:spChg chg="add del">
          <ac:chgData name="Jan Fitzpatrick" userId="d1b284ec-d1dd-4765-b823-b34899491c26" providerId="ADAL" clId="{C726CF40-E0FA-42E7-8E86-D7F6C0F70B1F}" dt="2018-12-18T15:24:28.668" v="181"/>
          <ac:spMkLst>
            <pc:docMk/>
            <pc:sldMk cId="1080075872" sldId="385"/>
            <ac:spMk id="13" creationId="{C9C1A2D3-E7B1-4285-A488-8095A47E7C50}"/>
          </ac:spMkLst>
        </pc:spChg>
        <pc:spChg chg="add del">
          <ac:chgData name="Jan Fitzpatrick" userId="d1b284ec-d1dd-4765-b823-b34899491c26" providerId="ADAL" clId="{C726CF40-E0FA-42E7-8E86-D7F6C0F70B1F}" dt="2018-12-18T15:24:28.668" v="181"/>
          <ac:spMkLst>
            <pc:docMk/>
            <pc:sldMk cId="1080075872" sldId="385"/>
            <ac:spMk id="14" creationId="{F6833DE3-8E24-46F7-870C-2FD1770DE69D}"/>
          </ac:spMkLst>
        </pc:spChg>
        <pc:spChg chg="mod">
          <ac:chgData name="Jan Fitzpatrick" userId="d1b284ec-d1dd-4765-b823-b34899491c26" providerId="ADAL" clId="{C726CF40-E0FA-42E7-8E86-D7F6C0F70B1F}" dt="2018-12-18T15:24:35.202" v="186" actId="6549"/>
          <ac:spMkLst>
            <pc:docMk/>
            <pc:sldMk cId="1080075872" sldId="385"/>
            <ac:spMk id="19" creationId="{5252A847-DE45-4FA3-A1F8-EEBEB845FF8E}"/>
          </ac:spMkLst>
        </pc:spChg>
        <pc:picChg chg="add del">
          <ac:chgData name="Jan Fitzpatrick" userId="d1b284ec-d1dd-4765-b823-b34899491c26" providerId="ADAL" clId="{C726CF40-E0FA-42E7-8E86-D7F6C0F70B1F}" dt="2018-12-18T15:24:28.668" v="181"/>
          <ac:picMkLst>
            <pc:docMk/>
            <pc:sldMk cId="1080075872" sldId="385"/>
            <ac:picMk id="9" creationId="{785BA2B6-3AA2-4188-8939-6BE3A5985546}"/>
          </ac:picMkLst>
        </pc:picChg>
        <pc:picChg chg="add del">
          <ac:chgData name="Jan Fitzpatrick" userId="d1b284ec-d1dd-4765-b823-b34899491c26" providerId="ADAL" clId="{C726CF40-E0FA-42E7-8E86-D7F6C0F70B1F}" dt="2018-12-18T15:24:28.668" v="181"/>
          <ac:picMkLst>
            <pc:docMk/>
            <pc:sldMk cId="1080075872" sldId="385"/>
            <ac:picMk id="10" creationId="{6F2F6DAB-9CA9-4699-BA38-F39C8C9B7B0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30/03/2020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30/03/2020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30/03/2020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pPr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2800" b="1" smtClean="0">
                <a:solidFill>
                  <a:schemeClr val="tx1"/>
                </a:solidFill>
                <a:latin typeface="Century Gothic" panose="020B0502020202020204" pitchFamily="34" charset="0"/>
              </a:rPr>
              <a:t>31.03.20</a:t>
            </a:r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48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3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L.O: to solve problems involving the calculations of percentages</a:t>
            </a:r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4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354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ADF67900-0B6D-458B-AFA1-02A8478A5C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438" y="144125"/>
            <a:ext cx="8913124" cy="63221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5763FC1C-ABA0-47EC-BF99-490091CC8814}"/>
              </a:ext>
            </a:extLst>
          </p:cNvPr>
          <p:cNvSpPr/>
          <p:nvPr/>
        </p:nvSpPr>
        <p:spPr>
          <a:xfrm>
            <a:off x="275303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</a:t>
            </a:r>
          </a:p>
          <a:p>
            <a:pPr algn="ctr"/>
            <a:endParaRPr lang="en-GB" sz="1600" b="1" u="sng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Speech Bubble: Rectangle with Corners Rounded 2">
            <a:extLst>
              <a:ext uri="{FF2B5EF4-FFF2-40B4-BE49-F238E27FC236}">
                <a16:creationId xmlns:a16="http://schemas.microsoft.com/office/drawing/2014/main" xmlns="" id="{B6DE2A98-E693-44D8-8BEF-0A14A78D56C5}"/>
              </a:ext>
            </a:extLst>
          </p:cNvPr>
          <p:cNvSpPr/>
          <p:nvPr/>
        </p:nvSpPr>
        <p:spPr>
          <a:xfrm>
            <a:off x="2319700" y="1507501"/>
            <a:ext cx="4504600" cy="1476195"/>
          </a:xfrm>
          <a:prstGeom prst="wedgeRoundRectCallout">
            <a:avLst>
              <a:gd name="adj1" fmla="val -20400"/>
              <a:gd name="adj2" fmla="val 75620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 5% decrease in price from £30 means there is £1 off.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3DE3B4B0-C15F-4469-8152-EA78C85C1992}"/>
              </a:ext>
            </a:extLst>
          </p:cNvPr>
          <p:cNvSpPr txBox="1"/>
          <p:nvPr/>
        </p:nvSpPr>
        <p:spPr>
          <a:xfrm>
            <a:off x="8522108" y="6076367"/>
            <a:ext cx="45374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Y6</a:t>
            </a:r>
          </a:p>
        </p:txBody>
      </p:sp>
    </p:spTree>
    <p:extLst>
      <p:ext uri="{BB962C8B-B14F-4D97-AF65-F5344CB8AC3E}">
        <p14:creationId xmlns:p14="http://schemas.microsoft.com/office/powerpoint/2010/main" xmlns="" val="2162216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ADF67900-0B6D-458B-AFA1-02A8478A5C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438" y="144125"/>
            <a:ext cx="8913124" cy="63221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5763FC1C-ABA0-47EC-BF99-490091CC8814}"/>
              </a:ext>
            </a:extLst>
          </p:cNvPr>
          <p:cNvSpPr/>
          <p:nvPr/>
        </p:nvSpPr>
        <p:spPr>
          <a:xfrm>
            <a:off x="275303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False. There is £1.50 off.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Speech Bubble: Rectangle with Corners Rounded 2">
            <a:extLst>
              <a:ext uri="{FF2B5EF4-FFF2-40B4-BE49-F238E27FC236}">
                <a16:creationId xmlns:a16="http://schemas.microsoft.com/office/drawing/2014/main" xmlns="" id="{B6DE2A98-E693-44D8-8BEF-0A14A78D56C5}"/>
              </a:ext>
            </a:extLst>
          </p:cNvPr>
          <p:cNvSpPr/>
          <p:nvPr/>
        </p:nvSpPr>
        <p:spPr>
          <a:xfrm>
            <a:off x="2319700" y="1507501"/>
            <a:ext cx="4504600" cy="1476195"/>
          </a:xfrm>
          <a:prstGeom prst="wedgeRoundRectCallout">
            <a:avLst>
              <a:gd name="adj1" fmla="val -20400"/>
              <a:gd name="adj2" fmla="val 75620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 5% decrease in price from £30 means there is £1 off.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E1E0E9AB-28BB-400A-AFD1-F51160A7536F}"/>
              </a:ext>
            </a:extLst>
          </p:cNvPr>
          <p:cNvSpPr txBox="1"/>
          <p:nvPr/>
        </p:nvSpPr>
        <p:spPr>
          <a:xfrm>
            <a:off x="8522108" y="6076367"/>
            <a:ext cx="45374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Y6</a:t>
            </a:r>
          </a:p>
        </p:txBody>
      </p:sp>
    </p:spTree>
    <p:extLst>
      <p:ext uri="{BB962C8B-B14F-4D97-AF65-F5344CB8AC3E}">
        <p14:creationId xmlns:p14="http://schemas.microsoft.com/office/powerpoint/2010/main" xmlns="" val="3961627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answers to the correct question.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2B4F374A-A5E1-6E4A-AC77-AD6905D642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7977762"/>
              </p:ext>
            </p:extLst>
          </p:nvPr>
        </p:nvGraphicFramePr>
        <p:xfrm>
          <a:off x="573738" y="1403725"/>
          <a:ext cx="8068238" cy="474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9196">
                  <a:extLst>
                    <a:ext uri="{9D8B030D-6E8A-4147-A177-3AD203B41FA5}">
                      <a16:colId xmlns:a16="http://schemas.microsoft.com/office/drawing/2014/main" xmlns="" val="2361800285"/>
                    </a:ext>
                  </a:extLst>
                </a:gridCol>
                <a:gridCol w="1709846">
                  <a:extLst>
                    <a:ext uri="{9D8B030D-6E8A-4147-A177-3AD203B41FA5}">
                      <a16:colId xmlns:a16="http://schemas.microsoft.com/office/drawing/2014/main" xmlns="" val="3989966959"/>
                    </a:ext>
                  </a:extLst>
                </a:gridCol>
                <a:gridCol w="3179196">
                  <a:extLst>
                    <a:ext uri="{9D8B030D-6E8A-4147-A177-3AD203B41FA5}">
                      <a16:colId xmlns:a16="http://schemas.microsoft.com/office/drawing/2014/main" xmlns="" val="3753725612"/>
                    </a:ext>
                  </a:extLst>
                </a:gridCol>
              </a:tblGrid>
              <a:tr h="864000">
                <a:tc>
                  <a:txBody>
                    <a:bodyPr/>
                    <a:lstStyle/>
                    <a:p>
                      <a:pPr algn="ctr"/>
                      <a:r>
                        <a:rPr lang="en-GB" sz="28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210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75% of 160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5617819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en-GB" sz="8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72561366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r>
                        <a:rPr lang="en-GB" sz="28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10% of 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20867674"/>
                  </a:ext>
                </a:extLst>
              </a:tr>
              <a:tr h="428400">
                <a:tc>
                  <a:txBody>
                    <a:bodyPr/>
                    <a:lstStyle/>
                    <a:p>
                      <a:pPr algn="ctr"/>
                      <a:endParaRPr lang="en-GB" sz="8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90095263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r>
                        <a:rPr lang="en-GB" sz="28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40% of 200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61787367"/>
                  </a:ext>
                </a:extLst>
              </a:tr>
              <a:tr h="428400">
                <a:tc>
                  <a:txBody>
                    <a:bodyPr/>
                    <a:lstStyle/>
                    <a:p>
                      <a:pPr algn="ctr"/>
                      <a:endParaRPr lang="en-GB" sz="8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41857247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r>
                        <a:rPr lang="en-GB" sz="28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3.7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60% of 350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7589147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10780EB-F5F9-4872-AABB-72331154AAF5}"/>
              </a:ext>
            </a:extLst>
          </p:cNvPr>
          <p:cNvSpPr txBox="1"/>
          <p:nvPr/>
        </p:nvSpPr>
        <p:spPr>
          <a:xfrm>
            <a:off x="8522108" y="6076367"/>
            <a:ext cx="45374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Y6</a:t>
            </a:r>
          </a:p>
        </p:txBody>
      </p:sp>
    </p:spTree>
    <p:extLst>
      <p:ext uri="{BB962C8B-B14F-4D97-AF65-F5344CB8AC3E}">
        <p14:creationId xmlns:p14="http://schemas.microsoft.com/office/powerpoint/2010/main" xmlns="" val="3280688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answers to the correct question.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2B4F374A-A5E1-6E4A-AC77-AD6905D6427F}"/>
              </a:ext>
            </a:extLst>
          </p:cNvPr>
          <p:cNvGraphicFramePr>
            <a:graphicFrameLocks noGrp="1"/>
          </p:cNvGraphicFramePr>
          <p:nvPr/>
        </p:nvGraphicFramePr>
        <p:xfrm>
          <a:off x="573738" y="1403725"/>
          <a:ext cx="8068238" cy="474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9196">
                  <a:extLst>
                    <a:ext uri="{9D8B030D-6E8A-4147-A177-3AD203B41FA5}">
                      <a16:colId xmlns:a16="http://schemas.microsoft.com/office/drawing/2014/main" xmlns="" val="2361800285"/>
                    </a:ext>
                  </a:extLst>
                </a:gridCol>
                <a:gridCol w="1709846">
                  <a:extLst>
                    <a:ext uri="{9D8B030D-6E8A-4147-A177-3AD203B41FA5}">
                      <a16:colId xmlns:a16="http://schemas.microsoft.com/office/drawing/2014/main" xmlns="" val="3989966959"/>
                    </a:ext>
                  </a:extLst>
                </a:gridCol>
                <a:gridCol w="3179196">
                  <a:extLst>
                    <a:ext uri="{9D8B030D-6E8A-4147-A177-3AD203B41FA5}">
                      <a16:colId xmlns:a16="http://schemas.microsoft.com/office/drawing/2014/main" xmlns="" val="3753725612"/>
                    </a:ext>
                  </a:extLst>
                </a:gridCol>
              </a:tblGrid>
              <a:tr h="864000">
                <a:tc>
                  <a:txBody>
                    <a:bodyPr/>
                    <a:lstStyle/>
                    <a:p>
                      <a:pPr algn="ctr"/>
                      <a:r>
                        <a:rPr lang="en-GB" sz="28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210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75% of 160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5617819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en-GB" sz="8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72561366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r>
                        <a:rPr lang="en-GB" sz="28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10% of 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20867674"/>
                  </a:ext>
                </a:extLst>
              </a:tr>
              <a:tr h="428400">
                <a:tc>
                  <a:txBody>
                    <a:bodyPr/>
                    <a:lstStyle/>
                    <a:p>
                      <a:pPr algn="ctr"/>
                      <a:endParaRPr lang="en-GB" sz="8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90095263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r>
                        <a:rPr lang="en-GB" sz="28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40% of 200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61787367"/>
                  </a:ext>
                </a:extLst>
              </a:tr>
              <a:tr h="428400">
                <a:tc>
                  <a:txBody>
                    <a:bodyPr/>
                    <a:lstStyle/>
                    <a:p>
                      <a:pPr algn="ctr"/>
                      <a:endParaRPr lang="en-GB" sz="8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41857247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r>
                        <a:rPr lang="en-GB" sz="28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3.7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60% of 350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7589147"/>
                  </a:ext>
                </a:extLst>
              </a:tr>
            </a:tbl>
          </a:graphicData>
        </a:graphic>
      </p:graphicFrame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32675270-6D16-4159-9F13-4C69AEA1D37A}"/>
              </a:ext>
            </a:extLst>
          </p:cNvPr>
          <p:cNvCxnSpPr/>
          <p:nvPr/>
        </p:nvCxnSpPr>
        <p:spPr>
          <a:xfrm>
            <a:off x="3743325" y="1853357"/>
            <a:ext cx="1714500" cy="388092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6254C6C9-E43B-48D9-82F4-917DA1976921}"/>
              </a:ext>
            </a:extLst>
          </p:cNvPr>
          <p:cNvCxnSpPr/>
          <p:nvPr/>
        </p:nvCxnSpPr>
        <p:spPr>
          <a:xfrm flipH="1">
            <a:off x="3743325" y="1853357"/>
            <a:ext cx="1714500" cy="132527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2026135A-B912-4FA8-893F-6477E758853A}"/>
              </a:ext>
            </a:extLst>
          </p:cNvPr>
          <p:cNvCxnSpPr/>
          <p:nvPr/>
        </p:nvCxnSpPr>
        <p:spPr>
          <a:xfrm flipH="1">
            <a:off x="3743325" y="3178636"/>
            <a:ext cx="1714500" cy="255564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B08F6CBC-5405-4306-A824-18ECB167DA86}"/>
              </a:ext>
            </a:extLst>
          </p:cNvPr>
          <p:cNvCxnSpPr/>
          <p:nvPr/>
        </p:nvCxnSpPr>
        <p:spPr>
          <a:xfrm>
            <a:off x="3743325" y="4419600"/>
            <a:ext cx="17145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405CB75-3BC0-449B-94A8-42CA24833FA5}"/>
              </a:ext>
            </a:extLst>
          </p:cNvPr>
          <p:cNvSpPr txBox="1"/>
          <p:nvPr/>
        </p:nvSpPr>
        <p:spPr>
          <a:xfrm>
            <a:off x="8522108" y="6076367"/>
            <a:ext cx="45374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Y6</a:t>
            </a:r>
          </a:p>
        </p:txBody>
      </p:sp>
    </p:spTree>
    <p:extLst>
      <p:ext uri="{BB962C8B-B14F-4D97-AF65-F5344CB8AC3E}">
        <p14:creationId xmlns:p14="http://schemas.microsoft.com/office/powerpoint/2010/main" xmlns="" val="2478150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Increase the following numbers by 35%.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A) 300</a:t>
            </a:r>
          </a:p>
          <a:p>
            <a:pPr marL="457200" indent="-457200">
              <a:buFont typeface="+mj-lt"/>
              <a:buAutoNum type="alphaLcParenR"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B) 60</a:t>
            </a:r>
          </a:p>
          <a:p>
            <a:pPr marL="457200" indent="-457200">
              <a:buFont typeface="+mj-lt"/>
              <a:buAutoNum type="alphaLcParenR"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457200" indent="-457200">
              <a:buFont typeface="+mj-lt"/>
              <a:buAutoNum type="alphaLcParenR"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457200" indent="-457200">
              <a:buFont typeface="+mj-lt"/>
              <a:buAutoNum type="alphaLcParenR"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C) 50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E7D10AA-6B8D-45C6-93F7-00B7BCA8CFCF}"/>
              </a:ext>
            </a:extLst>
          </p:cNvPr>
          <p:cNvSpPr txBox="1"/>
          <p:nvPr/>
        </p:nvSpPr>
        <p:spPr>
          <a:xfrm>
            <a:off x="8522108" y="6076367"/>
            <a:ext cx="45374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Y6</a:t>
            </a:r>
          </a:p>
        </p:txBody>
      </p:sp>
    </p:spTree>
    <p:extLst>
      <p:ext uri="{BB962C8B-B14F-4D97-AF65-F5344CB8AC3E}">
        <p14:creationId xmlns:p14="http://schemas.microsoft.com/office/powerpoint/2010/main" xmlns="" val="36917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Increase the following numbers by 35%.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A) 300		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35% of 300 = 105; 	300 + 105 = 405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457200" indent="-457200">
              <a:buFont typeface="+mj-lt"/>
              <a:buAutoNum type="alphaLcParenR"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457200" indent="-457200">
              <a:buFont typeface="+mj-lt"/>
              <a:buAutoNum type="alphaLcParenR"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B) 60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		35% of 60 = 21; 	60 + 21 = 81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457200" indent="-457200">
              <a:buFont typeface="+mj-lt"/>
              <a:buAutoNum type="alphaLcParenR"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457200" indent="-457200">
              <a:buFont typeface="+mj-lt"/>
              <a:buAutoNum type="alphaLcParenR"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C) 50		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35% of 50 = 17.5; 	50 + 17.5 = 67.5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EBDECBB7-6E53-4FBD-8180-B9ED8ABD0519}"/>
              </a:ext>
            </a:extLst>
          </p:cNvPr>
          <p:cNvSpPr txBox="1"/>
          <p:nvPr/>
        </p:nvSpPr>
        <p:spPr>
          <a:xfrm>
            <a:off x="8522108" y="6076367"/>
            <a:ext cx="45374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Y6</a:t>
            </a:r>
          </a:p>
        </p:txBody>
      </p:sp>
    </p:spTree>
    <p:extLst>
      <p:ext uri="{BB962C8B-B14F-4D97-AF65-F5344CB8AC3E}">
        <p14:creationId xmlns:p14="http://schemas.microsoft.com/office/powerpoint/2010/main" xmlns="" val="1143382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25B36155-D674-48DB-985F-F09E04E6EC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438" y="144125"/>
            <a:ext cx="8913124" cy="63221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4C51C085-74D4-4797-8D2B-DF46B7ECE384}"/>
              </a:ext>
            </a:extLst>
          </p:cNvPr>
          <p:cNvSpPr/>
          <p:nvPr/>
        </p:nvSpPr>
        <p:spPr>
          <a:xfrm>
            <a:off x="275303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Jaxon is reducing the prices of items in his shop by 20%.  </a:t>
            </a: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Calculate the new prices.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xmlns="" id="{81AAD355-2CE5-4CAD-927F-B3C10916698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692615" y="4166542"/>
          <a:ext cx="56520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2838">
                  <a:extLst>
                    <a:ext uri="{9D8B030D-6E8A-4147-A177-3AD203B41FA5}">
                      <a16:colId xmlns:a16="http://schemas.microsoft.com/office/drawing/2014/main" xmlns="" val="310246065"/>
                    </a:ext>
                  </a:extLst>
                </a:gridCol>
                <a:gridCol w="2118050">
                  <a:extLst>
                    <a:ext uri="{9D8B030D-6E8A-4147-A177-3AD203B41FA5}">
                      <a16:colId xmlns:a16="http://schemas.microsoft.com/office/drawing/2014/main" xmlns="" val="59303301"/>
                    </a:ext>
                  </a:extLst>
                </a:gridCol>
                <a:gridCol w="1891112">
                  <a:extLst>
                    <a:ext uri="{9D8B030D-6E8A-4147-A177-3AD203B41FA5}">
                      <a16:colId xmlns:a16="http://schemas.microsoft.com/office/drawing/2014/main" xmlns="" val="12813560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£10.50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     £15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 £12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07495142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B99E70BD-BA89-4EFA-BE21-F7272DB73931}"/>
              </a:ext>
            </a:extLst>
          </p:cNvPr>
          <p:cNvSpPr txBox="1"/>
          <p:nvPr/>
        </p:nvSpPr>
        <p:spPr>
          <a:xfrm>
            <a:off x="8522108" y="6076367"/>
            <a:ext cx="45374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Y6</a:t>
            </a:r>
          </a:p>
        </p:txBody>
      </p:sp>
    </p:spTree>
    <p:extLst>
      <p:ext uri="{BB962C8B-B14F-4D97-AF65-F5344CB8AC3E}">
        <p14:creationId xmlns:p14="http://schemas.microsoft.com/office/powerpoint/2010/main" xmlns="" val="146120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25B36155-D674-48DB-985F-F09E04E6EC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438" y="144125"/>
            <a:ext cx="8913124" cy="63221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4C51C085-74D4-4797-8D2B-DF46B7ECE384}"/>
              </a:ext>
            </a:extLst>
          </p:cNvPr>
          <p:cNvSpPr/>
          <p:nvPr/>
        </p:nvSpPr>
        <p:spPr>
          <a:xfrm>
            <a:off x="275303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Jaxon is reducing the prices of items in his shop by 20%.  </a:t>
            </a: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Calculate the new prices.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Yo-yo: 80% of £10.50 = £8.40</a:t>
            </a:r>
          </a:p>
          <a:p>
            <a:pPr lvl="0" algn="ctr" defTabSz="68580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House: 80% of £15 = £12.00</a:t>
            </a:r>
          </a:p>
          <a:p>
            <a:pPr lvl="0" algn="ctr" defTabSz="68580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Windmill: 80% of £12 = £9.60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xmlns="" id="{81AAD355-2CE5-4CAD-927F-B3C10916698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692615" y="4166542"/>
          <a:ext cx="56520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2838">
                  <a:extLst>
                    <a:ext uri="{9D8B030D-6E8A-4147-A177-3AD203B41FA5}">
                      <a16:colId xmlns:a16="http://schemas.microsoft.com/office/drawing/2014/main" xmlns="" val="310246065"/>
                    </a:ext>
                  </a:extLst>
                </a:gridCol>
                <a:gridCol w="2118050">
                  <a:extLst>
                    <a:ext uri="{9D8B030D-6E8A-4147-A177-3AD203B41FA5}">
                      <a16:colId xmlns:a16="http://schemas.microsoft.com/office/drawing/2014/main" xmlns="" val="59303301"/>
                    </a:ext>
                  </a:extLst>
                </a:gridCol>
                <a:gridCol w="1891112">
                  <a:extLst>
                    <a:ext uri="{9D8B030D-6E8A-4147-A177-3AD203B41FA5}">
                      <a16:colId xmlns:a16="http://schemas.microsoft.com/office/drawing/2014/main" xmlns="" val="12813560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£10.50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     £15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 £12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07495142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61E0CA58-D096-468A-9969-232387D8004D}"/>
              </a:ext>
            </a:extLst>
          </p:cNvPr>
          <p:cNvSpPr txBox="1"/>
          <p:nvPr/>
        </p:nvSpPr>
        <p:spPr>
          <a:xfrm>
            <a:off x="8522108" y="6076367"/>
            <a:ext cx="45374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Y6</a:t>
            </a:r>
          </a:p>
        </p:txBody>
      </p:sp>
    </p:spTree>
    <p:extLst>
      <p:ext uri="{BB962C8B-B14F-4D97-AF65-F5344CB8AC3E}">
        <p14:creationId xmlns:p14="http://schemas.microsoft.com/office/powerpoint/2010/main" xmlns="" val="966605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3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2000" b="1" u="sng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Iqra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scored 60 in her maths test. 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She made herself a target of scoring 15% more in her next test.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 does her score need to be to hit her target?</a:t>
            </a: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8649793-4296-4F96-9694-D3D527EB9A5F}"/>
              </a:ext>
            </a:extLst>
          </p:cNvPr>
          <p:cNvSpPr txBox="1"/>
          <p:nvPr/>
        </p:nvSpPr>
        <p:spPr>
          <a:xfrm>
            <a:off x="8522108" y="6076367"/>
            <a:ext cx="45374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Y6</a:t>
            </a:r>
          </a:p>
        </p:txBody>
      </p:sp>
    </p:spTree>
    <p:extLst>
      <p:ext uri="{BB962C8B-B14F-4D97-AF65-F5344CB8AC3E}">
        <p14:creationId xmlns:p14="http://schemas.microsoft.com/office/powerpoint/2010/main" xmlns="" val="331513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3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2000" b="1" u="sng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Iqra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scored 60 in her maths test. 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She made herself a target of scoring 15% more in her next test.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 does her score need to be to hit her target?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15% of 60 = 9</a:t>
            </a: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60 + 9 = 69</a:t>
            </a:r>
          </a:p>
          <a:p>
            <a:pPr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She needs to score at least 69</a:t>
            </a:r>
          </a:p>
          <a:p>
            <a:pPr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6124857-6114-403C-882B-D399A0FB57B6}"/>
              </a:ext>
            </a:extLst>
          </p:cNvPr>
          <p:cNvSpPr txBox="1"/>
          <p:nvPr/>
        </p:nvSpPr>
        <p:spPr>
          <a:xfrm>
            <a:off x="8522108" y="6076367"/>
            <a:ext cx="45374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Y6</a:t>
            </a:r>
          </a:p>
        </p:txBody>
      </p:sp>
    </p:spTree>
    <p:extLst>
      <p:ext uri="{BB962C8B-B14F-4D97-AF65-F5344CB8AC3E}">
        <p14:creationId xmlns:p14="http://schemas.microsoft.com/office/powerpoint/2010/main" xmlns="" val="767121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0563C1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28500E97074E9232E002F87A0DA8" ma:contentTypeVersion="8" ma:contentTypeDescription="Create a new document." ma:contentTypeScope="" ma:versionID="f9bae57d942f349496b0c157240b0a3b">
  <xsd:schema xmlns:xsd="http://www.w3.org/2001/XMLSchema" xmlns:xs="http://www.w3.org/2001/XMLSchema" xmlns:p="http://schemas.microsoft.com/office/2006/metadata/properties" xmlns:ns2="86144f90-c7b6-48d0-aae5-f5e9e48cc3df" xmlns:ns3="5c7a0828-c5e4-45f8-a074-18a8fdc88ec6" targetNamespace="http://schemas.microsoft.com/office/2006/metadata/properties" ma:root="true" ma:fieldsID="c61ec2ab7abc56edcd4447b1e74a28c5" ns2:_="" ns3:_="">
    <xsd:import namespace="86144f90-c7b6-48d0-aae5-f5e9e48cc3df"/>
    <xsd:import namespace="5c7a0828-c5e4-45f8-a074-18a8fdc88ec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a0828-c5e4-45f8-a074-18a8fdc88e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EF8F11D-A449-4684-B8E0-461263A2E192}">
  <ds:schemaRefs>
    <ds:schemaRef ds:uri="http://schemas.microsoft.com/sharepoint/v3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purl.org/dc/terms/"/>
    <ds:schemaRef ds:uri="0f0ae0ff-29c4-4766-b250-c1a9bee8d430"/>
    <ds:schemaRef ds:uri="http://schemas.microsoft.com/office/2006/documentManagement/types"/>
    <ds:schemaRef ds:uri="86144f90-c7b6-48d0-aae5-f5e9e48cc3df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9980AF1-14DA-4CB6-868E-6666B0DAAB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144f90-c7b6-48d0-aae5-f5e9e48cc3df"/>
    <ds:schemaRef ds:uri="5c7a0828-c5e4-45f8-a074-18a8fdc88e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3298</TotalTime>
  <Words>349</Words>
  <Application>Microsoft Office PowerPoint</Application>
  <PresentationFormat>On-screen Show (4:3)</PresentationFormat>
  <Paragraphs>193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user</cp:lastModifiedBy>
  <cp:revision>61</cp:revision>
  <dcterms:created xsi:type="dcterms:W3CDTF">2018-03-17T10:08:43Z</dcterms:created>
  <dcterms:modified xsi:type="dcterms:W3CDTF">2020-03-31T06:34:18Z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0x0101002E2B28500E97074E9232E002F87A0DA8</vt:lpwstr>
  </property>
  <property fmtid="{D5CDD505-2E9C-101B-9397-08002B2CF9AE}" pid="3" name="TaxKeyword">
    <vt:lpwstr/>
  </property>
</Properties>
</file>