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431" r:id="rId5"/>
    <p:sldId id="365" r:id="rId6"/>
    <p:sldId id="384" r:id="rId7"/>
    <p:sldId id="367" r:id="rId8"/>
    <p:sldId id="383" r:id="rId9"/>
    <p:sldId id="368" r:id="rId10"/>
    <p:sldId id="369" r:id="rId11"/>
    <p:sldId id="371" r:id="rId12"/>
    <p:sldId id="379" r:id="rId13"/>
    <p:sldId id="373" r:id="rId14"/>
    <p:sldId id="37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02.04.20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3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L.O: to order and compare fractions, decimals and percentages </a:t>
            </a: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35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Insert the values in to the boxes to make this statement correct.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ABDAB12B-76B2-41FF-B8F1-15A9BB57BC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58636177"/>
              </p:ext>
            </p:extLst>
          </p:nvPr>
        </p:nvGraphicFramePr>
        <p:xfrm>
          <a:off x="1701089" y="2117117"/>
          <a:ext cx="5741821" cy="1367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099">
                  <a:extLst>
                    <a:ext uri="{9D8B030D-6E8A-4147-A177-3AD203B41FA5}">
                      <a16:colId xmlns="" xmlns:a16="http://schemas.microsoft.com/office/drawing/2014/main" val="1548857847"/>
                    </a:ext>
                  </a:extLst>
                </a:gridCol>
                <a:gridCol w="820262">
                  <a:extLst>
                    <a:ext uri="{9D8B030D-6E8A-4147-A177-3AD203B41FA5}">
                      <a16:colId xmlns="" xmlns:a16="http://schemas.microsoft.com/office/drawing/2014/main" val="2241583335"/>
                    </a:ext>
                  </a:extLst>
                </a:gridCol>
                <a:gridCol w="1367099">
                  <a:extLst>
                    <a:ext uri="{9D8B030D-6E8A-4147-A177-3AD203B41FA5}">
                      <a16:colId xmlns="" xmlns:a16="http://schemas.microsoft.com/office/drawing/2014/main" val="2216750691"/>
                    </a:ext>
                  </a:extLst>
                </a:gridCol>
                <a:gridCol w="820262">
                  <a:extLst>
                    <a:ext uri="{9D8B030D-6E8A-4147-A177-3AD203B41FA5}">
                      <a16:colId xmlns="" xmlns:a16="http://schemas.microsoft.com/office/drawing/2014/main" val="2316929395"/>
                    </a:ext>
                  </a:extLst>
                </a:gridCol>
                <a:gridCol w="1367099">
                  <a:extLst>
                    <a:ext uri="{9D8B030D-6E8A-4147-A177-3AD203B41FA5}">
                      <a16:colId xmlns="" xmlns:a16="http://schemas.microsoft.com/office/drawing/2014/main" val="913716760"/>
                    </a:ext>
                  </a:extLst>
                </a:gridCol>
              </a:tblGrid>
              <a:tr h="1367099">
                <a:tc>
                  <a:txBody>
                    <a:bodyPr/>
                    <a:lstStyle/>
                    <a:p>
                      <a:pPr algn="ctr"/>
                      <a:endParaRPr lang="en-GB" sz="4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&gt;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i="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&gt;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i="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456880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61548477-0007-462D-9CE4-C779F82EF1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1509619"/>
              </p:ext>
            </p:extLst>
          </p:nvPr>
        </p:nvGraphicFramePr>
        <p:xfrm>
          <a:off x="2135451" y="4279900"/>
          <a:ext cx="4361582" cy="1242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093">
                  <a:extLst>
                    <a:ext uri="{9D8B030D-6E8A-4147-A177-3AD203B41FA5}">
                      <a16:colId xmlns="" xmlns:a16="http://schemas.microsoft.com/office/drawing/2014/main" val="1551789238"/>
                    </a:ext>
                  </a:extLst>
                </a:gridCol>
                <a:gridCol w="1720056">
                  <a:extLst>
                    <a:ext uri="{9D8B030D-6E8A-4147-A177-3AD203B41FA5}">
                      <a16:colId xmlns="" xmlns:a16="http://schemas.microsoft.com/office/drawing/2014/main" val="763181280"/>
                    </a:ext>
                  </a:extLst>
                </a:gridCol>
                <a:gridCol w="432000">
                  <a:extLst>
                    <a:ext uri="{9D8B030D-6E8A-4147-A177-3AD203B41FA5}">
                      <a16:colId xmlns="" xmlns:a16="http://schemas.microsoft.com/office/drawing/2014/main" val="407364326"/>
                    </a:ext>
                  </a:extLst>
                </a:gridCol>
                <a:gridCol w="491433">
                  <a:extLst>
                    <a:ext uri="{9D8B030D-6E8A-4147-A177-3AD203B41FA5}">
                      <a16:colId xmlns="" xmlns:a16="http://schemas.microsoft.com/office/drawing/2014/main" val="2332498033"/>
                    </a:ext>
                  </a:extLst>
                </a:gridCol>
              </a:tblGrid>
              <a:tr h="621428">
                <a:tc rowSpan="2"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0.74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56%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36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78440465"/>
                  </a:ext>
                </a:extLst>
              </a:tr>
              <a:tr h="62142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1696621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69F0948A-3045-4F60-9FA1-A8249DC76A64}"/>
              </a:ext>
            </a:extLst>
          </p:cNvPr>
          <p:cNvSpPr txBox="1"/>
          <p:nvPr/>
        </p:nvSpPr>
        <p:spPr>
          <a:xfrm>
            <a:off x="8325731" y="597647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="" xmlns:p14="http://schemas.microsoft.com/office/powerpoint/2010/main" val="531249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Insert the values in to the boxes to make this statement correct.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ABDAB12B-76B2-41FF-B8F1-15A9BB57BC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47453414"/>
              </p:ext>
            </p:extLst>
          </p:nvPr>
        </p:nvGraphicFramePr>
        <p:xfrm>
          <a:off x="1701089" y="2117117"/>
          <a:ext cx="5741821" cy="1367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099">
                  <a:extLst>
                    <a:ext uri="{9D8B030D-6E8A-4147-A177-3AD203B41FA5}">
                      <a16:colId xmlns="" xmlns:a16="http://schemas.microsoft.com/office/drawing/2014/main" val="1548857847"/>
                    </a:ext>
                  </a:extLst>
                </a:gridCol>
                <a:gridCol w="820262">
                  <a:extLst>
                    <a:ext uri="{9D8B030D-6E8A-4147-A177-3AD203B41FA5}">
                      <a16:colId xmlns="" xmlns:a16="http://schemas.microsoft.com/office/drawing/2014/main" val="2241583335"/>
                    </a:ext>
                  </a:extLst>
                </a:gridCol>
                <a:gridCol w="1367099">
                  <a:extLst>
                    <a:ext uri="{9D8B030D-6E8A-4147-A177-3AD203B41FA5}">
                      <a16:colId xmlns="" xmlns:a16="http://schemas.microsoft.com/office/drawing/2014/main" val="2216750691"/>
                    </a:ext>
                  </a:extLst>
                </a:gridCol>
                <a:gridCol w="820262">
                  <a:extLst>
                    <a:ext uri="{9D8B030D-6E8A-4147-A177-3AD203B41FA5}">
                      <a16:colId xmlns="" xmlns:a16="http://schemas.microsoft.com/office/drawing/2014/main" val="2316929395"/>
                    </a:ext>
                  </a:extLst>
                </a:gridCol>
                <a:gridCol w="1367099">
                  <a:extLst>
                    <a:ext uri="{9D8B030D-6E8A-4147-A177-3AD203B41FA5}">
                      <a16:colId xmlns="" xmlns:a16="http://schemas.microsoft.com/office/drawing/2014/main" val="913716760"/>
                    </a:ext>
                  </a:extLst>
                </a:gridCol>
              </a:tblGrid>
              <a:tr h="1367099">
                <a:tc>
                  <a:txBody>
                    <a:bodyPr/>
                    <a:lstStyle/>
                    <a:p>
                      <a:pPr algn="ctr"/>
                      <a:endParaRPr lang="en-GB" sz="4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&gt;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0.74</a:t>
                      </a:r>
                      <a:endParaRPr lang="en-GB" sz="2800" b="1" i="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&gt;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56%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456880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61548477-0007-462D-9CE4-C779F82EF1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67525490"/>
              </p:ext>
            </p:extLst>
          </p:nvPr>
        </p:nvGraphicFramePr>
        <p:xfrm>
          <a:off x="2135451" y="4279900"/>
          <a:ext cx="4361582" cy="1242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093">
                  <a:extLst>
                    <a:ext uri="{9D8B030D-6E8A-4147-A177-3AD203B41FA5}">
                      <a16:colId xmlns="" xmlns:a16="http://schemas.microsoft.com/office/drawing/2014/main" val="1551789238"/>
                    </a:ext>
                  </a:extLst>
                </a:gridCol>
                <a:gridCol w="1720056">
                  <a:extLst>
                    <a:ext uri="{9D8B030D-6E8A-4147-A177-3AD203B41FA5}">
                      <a16:colId xmlns="" xmlns:a16="http://schemas.microsoft.com/office/drawing/2014/main" val="763181280"/>
                    </a:ext>
                  </a:extLst>
                </a:gridCol>
                <a:gridCol w="432000">
                  <a:extLst>
                    <a:ext uri="{9D8B030D-6E8A-4147-A177-3AD203B41FA5}">
                      <a16:colId xmlns="" xmlns:a16="http://schemas.microsoft.com/office/drawing/2014/main" val="407364326"/>
                    </a:ext>
                  </a:extLst>
                </a:gridCol>
                <a:gridCol w="491433">
                  <a:extLst>
                    <a:ext uri="{9D8B030D-6E8A-4147-A177-3AD203B41FA5}">
                      <a16:colId xmlns="" xmlns:a16="http://schemas.microsoft.com/office/drawing/2014/main" val="2332498033"/>
                    </a:ext>
                  </a:extLst>
                </a:gridCol>
              </a:tblGrid>
              <a:tr h="621428">
                <a:tc rowSpan="2"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0.74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56%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36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78440465"/>
                  </a:ext>
                </a:extLst>
              </a:tr>
              <a:tr h="62142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1696621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="" xmlns:a16="http://schemas.microsoft.com/office/drawing/2014/main" id="{C61CD3E4-6FA4-44E7-9DAF-B6D8F78D245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35451" y="2204921"/>
          <a:ext cx="491433" cy="1191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433">
                  <a:extLst>
                    <a:ext uri="{9D8B030D-6E8A-4147-A177-3AD203B41FA5}">
                      <a16:colId xmlns="" xmlns:a16="http://schemas.microsoft.com/office/drawing/2014/main" val="2332498033"/>
                    </a:ext>
                  </a:extLst>
                </a:gridCol>
              </a:tblGrid>
              <a:tr h="595745"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78440465"/>
                  </a:ext>
                </a:extLst>
              </a:tr>
              <a:tr h="595745"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16966218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646185A-DF7F-42D1-85E9-993C228B967D}"/>
              </a:ext>
            </a:extLst>
          </p:cNvPr>
          <p:cNvSpPr txBox="1"/>
          <p:nvPr/>
        </p:nvSpPr>
        <p:spPr>
          <a:xfrm>
            <a:off x="8325731" y="597647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="" xmlns:p14="http://schemas.microsoft.com/office/powerpoint/2010/main" val="158639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equivalent values.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4513DFCC-6903-4E7D-B130-6B145B5AA0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3042694"/>
              </p:ext>
            </p:extLst>
          </p:nvPr>
        </p:nvGraphicFramePr>
        <p:xfrm>
          <a:off x="579874" y="1861770"/>
          <a:ext cx="7873292" cy="981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843">
                  <a:extLst>
                    <a:ext uri="{9D8B030D-6E8A-4147-A177-3AD203B41FA5}">
                      <a16:colId xmlns="" xmlns:a16="http://schemas.microsoft.com/office/drawing/2014/main" val="1249741284"/>
                    </a:ext>
                  </a:extLst>
                </a:gridCol>
                <a:gridCol w="526614">
                  <a:extLst>
                    <a:ext uri="{9D8B030D-6E8A-4147-A177-3AD203B41FA5}">
                      <a16:colId xmlns="" xmlns:a16="http://schemas.microsoft.com/office/drawing/2014/main" val="2715193592"/>
                    </a:ext>
                  </a:extLst>
                </a:gridCol>
                <a:gridCol w="526615">
                  <a:extLst>
                    <a:ext uri="{9D8B030D-6E8A-4147-A177-3AD203B41FA5}">
                      <a16:colId xmlns="" xmlns:a16="http://schemas.microsoft.com/office/drawing/2014/main" val="1546753708"/>
                    </a:ext>
                  </a:extLst>
                </a:gridCol>
                <a:gridCol w="526614">
                  <a:extLst>
                    <a:ext uri="{9D8B030D-6E8A-4147-A177-3AD203B41FA5}">
                      <a16:colId xmlns="" xmlns:a16="http://schemas.microsoft.com/office/drawing/2014/main" val="1048405500"/>
                    </a:ext>
                  </a:extLst>
                </a:gridCol>
                <a:gridCol w="1579843">
                  <a:extLst>
                    <a:ext uri="{9D8B030D-6E8A-4147-A177-3AD203B41FA5}">
                      <a16:colId xmlns="" xmlns:a16="http://schemas.microsoft.com/office/drawing/2014/main" val="3503145423"/>
                    </a:ext>
                  </a:extLst>
                </a:gridCol>
                <a:gridCol w="1579843">
                  <a:extLst>
                    <a:ext uri="{9D8B030D-6E8A-4147-A177-3AD203B41FA5}">
                      <a16:colId xmlns="" xmlns:a16="http://schemas.microsoft.com/office/drawing/2014/main" val="1203733178"/>
                    </a:ext>
                  </a:extLst>
                </a:gridCol>
                <a:gridCol w="575526">
                  <a:extLst>
                    <a:ext uri="{9D8B030D-6E8A-4147-A177-3AD203B41FA5}">
                      <a16:colId xmlns="" xmlns:a16="http://schemas.microsoft.com/office/drawing/2014/main" val="2048930690"/>
                    </a:ext>
                  </a:extLst>
                </a:gridCol>
                <a:gridCol w="402868">
                  <a:extLst>
                    <a:ext uri="{9D8B030D-6E8A-4147-A177-3AD203B41FA5}">
                      <a16:colId xmlns="" xmlns:a16="http://schemas.microsoft.com/office/drawing/2014/main" val="3642610986"/>
                    </a:ext>
                  </a:extLst>
                </a:gridCol>
                <a:gridCol w="575526">
                  <a:extLst>
                    <a:ext uri="{9D8B030D-6E8A-4147-A177-3AD203B41FA5}">
                      <a16:colId xmlns="" xmlns:a16="http://schemas.microsoft.com/office/drawing/2014/main" val="240501813"/>
                    </a:ext>
                  </a:extLst>
                </a:gridCol>
              </a:tblGrid>
              <a:tr h="490885"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0.375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3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3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40%</a:t>
                      </a: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0.94</a:t>
                      </a: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3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74342606"/>
                  </a:ext>
                </a:extLst>
              </a:tr>
              <a:tr h="49088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2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9541827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CD011E0-0FDC-40DB-85BD-83DFB731B9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00721183"/>
              </p:ext>
            </p:extLst>
          </p:nvPr>
        </p:nvGraphicFramePr>
        <p:xfrm>
          <a:off x="681582" y="4108499"/>
          <a:ext cx="7873292" cy="981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614">
                  <a:extLst>
                    <a:ext uri="{9D8B030D-6E8A-4147-A177-3AD203B41FA5}">
                      <a16:colId xmlns="" xmlns:a16="http://schemas.microsoft.com/office/drawing/2014/main" val="1249741284"/>
                    </a:ext>
                  </a:extLst>
                </a:gridCol>
                <a:gridCol w="526615">
                  <a:extLst>
                    <a:ext uri="{9D8B030D-6E8A-4147-A177-3AD203B41FA5}">
                      <a16:colId xmlns="" xmlns:a16="http://schemas.microsoft.com/office/drawing/2014/main" val="1982971531"/>
                    </a:ext>
                  </a:extLst>
                </a:gridCol>
                <a:gridCol w="526614">
                  <a:extLst>
                    <a:ext uri="{9D8B030D-6E8A-4147-A177-3AD203B41FA5}">
                      <a16:colId xmlns="" xmlns:a16="http://schemas.microsoft.com/office/drawing/2014/main" val="2378221610"/>
                    </a:ext>
                  </a:extLst>
                </a:gridCol>
                <a:gridCol w="1579843">
                  <a:extLst>
                    <a:ext uri="{9D8B030D-6E8A-4147-A177-3AD203B41FA5}">
                      <a16:colId xmlns="" xmlns:a16="http://schemas.microsoft.com/office/drawing/2014/main" val="2715193592"/>
                    </a:ext>
                  </a:extLst>
                </a:gridCol>
                <a:gridCol w="526614">
                  <a:extLst>
                    <a:ext uri="{9D8B030D-6E8A-4147-A177-3AD203B41FA5}">
                      <a16:colId xmlns="" xmlns:a16="http://schemas.microsoft.com/office/drawing/2014/main" val="3503145423"/>
                    </a:ext>
                  </a:extLst>
                </a:gridCol>
                <a:gridCol w="526615">
                  <a:extLst>
                    <a:ext uri="{9D8B030D-6E8A-4147-A177-3AD203B41FA5}">
                      <a16:colId xmlns="" xmlns:a16="http://schemas.microsoft.com/office/drawing/2014/main" val="384223522"/>
                    </a:ext>
                  </a:extLst>
                </a:gridCol>
                <a:gridCol w="526614">
                  <a:extLst>
                    <a:ext uri="{9D8B030D-6E8A-4147-A177-3AD203B41FA5}">
                      <a16:colId xmlns="" xmlns:a16="http://schemas.microsoft.com/office/drawing/2014/main" val="3263075461"/>
                    </a:ext>
                  </a:extLst>
                </a:gridCol>
                <a:gridCol w="1579843">
                  <a:extLst>
                    <a:ext uri="{9D8B030D-6E8A-4147-A177-3AD203B41FA5}">
                      <a16:colId xmlns="" xmlns:a16="http://schemas.microsoft.com/office/drawing/2014/main" val="1203733178"/>
                    </a:ext>
                  </a:extLst>
                </a:gridCol>
                <a:gridCol w="1553920">
                  <a:extLst>
                    <a:ext uri="{9D8B030D-6E8A-4147-A177-3AD203B41FA5}">
                      <a16:colId xmlns="" xmlns:a16="http://schemas.microsoft.com/office/drawing/2014/main" val="2048930690"/>
                    </a:ext>
                  </a:extLst>
                </a:gridCol>
              </a:tblGrid>
              <a:tr h="490884">
                <a:tc rowSpan="2">
                  <a:txBody>
                    <a:bodyPr/>
                    <a:lstStyle/>
                    <a:p>
                      <a:pPr algn="ctr"/>
                      <a:endParaRPr lang="en-GB" sz="3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3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3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3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80%</a:t>
                      </a: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94%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74342606"/>
                  </a:ext>
                </a:extLst>
              </a:tr>
              <a:tr h="49088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985310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673CA74-B82D-4C40-8348-7A57D6D58B3B}"/>
              </a:ext>
            </a:extLst>
          </p:cNvPr>
          <p:cNvSpPr txBox="1"/>
          <p:nvPr/>
        </p:nvSpPr>
        <p:spPr>
          <a:xfrm>
            <a:off x="8325731" y="597647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="" xmlns:p14="http://schemas.microsoft.com/office/powerpoint/2010/main" val="16697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equivalent values.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4513DFCC-6903-4E7D-B130-6B145B5AA04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79874" y="1861770"/>
          <a:ext cx="7873292" cy="981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843">
                  <a:extLst>
                    <a:ext uri="{9D8B030D-6E8A-4147-A177-3AD203B41FA5}">
                      <a16:colId xmlns="" xmlns:a16="http://schemas.microsoft.com/office/drawing/2014/main" val="1249741284"/>
                    </a:ext>
                  </a:extLst>
                </a:gridCol>
                <a:gridCol w="526614">
                  <a:extLst>
                    <a:ext uri="{9D8B030D-6E8A-4147-A177-3AD203B41FA5}">
                      <a16:colId xmlns="" xmlns:a16="http://schemas.microsoft.com/office/drawing/2014/main" val="2715193592"/>
                    </a:ext>
                  </a:extLst>
                </a:gridCol>
                <a:gridCol w="526615">
                  <a:extLst>
                    <a:ext uri="{9D8B030D-6E8A-4147-A177-3AD203B41FA5}">
                      <a16:colId xmlns="" xmlns:a16="http://schemas.microsoft.com/office/drawing/2014/main" val="1546753708"/>
                    </a:ext>
                  </a:extLst>
                </a:gridCol>
                <a:gridCol w="526614">
                  <a:extLst>
                    <a:ext uri="{9D8B030D-6E8A-4147-A177-3AD203B41FA5}">
                      <a16:colId xmlns="" xmlns:a16="http://schemas.microsoft.com/office/drawing/2014/main" val="1048405500"/>
                    </a:ext>
                  </a:extLst>
                </a:gridCol>
                <a:gridCol w="1579843">
                  <a:extLst>
                    <a:ext uri="{9D8B030D-6E8A-4147-A177-3AD203B41FA5}">
                      <a16:colId xmlns="" xmlns:a16="http://schemas.microsoft.com/office/drawing/2014/main" val="3503145423"/>
                    </a:ext>
                  </a:extLst>
                </a:gridCol>
                <a:gridCol w="1579843">
                  <a:extLst>
                    <a:ext uri="{9D8B030D-6E8A-4147-A177-3AD203B41FA5}">
                      <a16:colId xmlns="" xmlns:a16="http://schemas.microsoft.com/office/drawing/2014/main" val="1203733178"/>
                    </a:ext>
                  </a:extLst>
                </a:gridCol>
                <a:gridCol w="575526">
                  <a:extLst>
                    <a:ext uri="{9D8B030D-6E8A-4147-A177-3AD203B41FA5}">
                      <a16:colId xmlns="" xmlns:a16="http://schemas.microsoft.com/office/drawing/2014/main" val="2048930690"/>
                    </a:ext>
                  </a:extLst>
                </a:gridCol>
                <a:gridCol w="402868">
                  <a:extLst>
                    <a:ext uri="{9D8B030D-6E8A-4147-A177-3AD203B41FA5}">
                      <a16:colId xmlns="" xmlns:a16="http://schemas.microsoft.com/office/drawing/2014/main" val="3642610986"/>
                    </a:ext>
                  </a:extLst>
                </a:gridCol>
                <a:gridCol w="575526">
                  <a:extLst>
                    <a:ext uri="{9D8B030D-6E8A-4147-A177-3AD203B41FA5}">
                      <a16:colId xmlns="" xmlns:a16="http://schemas.microsoft.com/office/drawing/2014/main" val="240501813"/>
                    </a:ext>
                  </a:extLst>
                </a:gridCol>
              </a:tblGrid>
              <a:tr h="490885"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0.375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3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3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40%</a:t>
                      </a: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0.94</a:t>
                      </a: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3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74342606"/>
                  </a:ext>
                </a:extLst>
              </a:tr>
              <a:tr h="49088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2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9541827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CD011E0-0FDC-40DB-85BD-83DFB731B9B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81582" y="4108499"/>
          <a:ext cx="7873292" cy="981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614">
                  <a:extLst>
                    <a:ext uri="{9D8B030D-6E8A-4147-A177-3AD203B41FA5}">
                      <a16:colId xmlns="" xmlns:a16="http://schemas.microsoft.com/office/drawing/2014/main" val="1249741284"/>
                    </a:ext>
                  </a:extLst>
                </a:gridCol>
                <a:gridCol w="526615">
                  <a:extLst>
                    <a:ext uri="{9D8B030D-6E8A-4147-A177-3AD203B41FA5}">
                      <a16:colId xmlns="" xmlns:a16="http://schemas.microsoft.com/office/drawing/2014/main" val="1982971531"/>
                    </a:ext>
                  </a:extLst>
                </a:gridCol>
                <a:gridCol w="526614">
                  <a:extLst>
                    <a:ext uri="{9D8B030D-6E8A-4147-A177-3AD203B41FA5}">
                      <a16:colId xmlns="" xmlns:a16="http://schemas.microsoft.com/office/drawing/2014/main" val="2378221610"/>
                    </a:ext>
                  </a:extLst>
                </a:gridCol>
                <a:gridCol w="1579843">
                  <a:extLst>
                    <a:ext uri="{9D8B030D-6E8A-4147-A177-3AD203B41FA5}">
                      <a16:colId xmlns="" xmlns:a16="http://schemas.microsoft.com/office/drawing/2014/main" val="2715193592"/>
                    </a:ext>
                  </a:extLst>
                </a:gridCol>
                <a:gridCol w="526614">
                  <a:extLst>
                    <a:ext uri="{9D8B030D-6E8A-4147-A177-3AD203B41FA5}">
                      <a16:colId xmlns="" xmlns:a16="http://schemas.microsoft.com/office/drawing/2014/main" val="3503145423"/>
                    </a:ext>
                  </a:extLst>
                </a:gridCol>
                <a:gridCol w="526615">
                  <a:extLst>
                    <a:ext uri="{9D8B030D-6E8A-4147-A177-3AD203B41FA5}">
                      <a16:colId xmlns="" xmlns:a16="http://schemas.microsoft.com/office/drawing/2014/main" val="384223522"/>
                    </a:ext>
                  </a:extLst>
                </a:gridCol>
                <a:gridCol w="526614">
                  <a:extLst>
                    <a:ext uri="{9D8B030D-6E8A-4147-A177-3AD203B41FA5}">
                      <a16:colId xmlns="" xmlns:a16="http://schemas.microsoft.com/office/drawing/2014/main" val="3263075461"/>
                    </a:ext>
                  </a:extLst>
                </a:gridCol>
                <a:gridCol w="1579843">
                  <a:extLst>
                    <a:ext uri="{9D8B030D-6E8A-4147-A177-3AD203B41FA5}">
                      <a16:colId xmlns="" xmlns:a16="http://schemas.microsoft.com/office/drawing/2014/main" val="1203733178"/>
                    </a:ext>
                  </a:extLst>
                </a:gridCol>
                <a:gridCol w="1553920">
                  <a:extLst>
                    <a:ext uri="{9D8B030D-6E8A-4147-A177-3AD203B41FA5}">
                      <a16:colId xmlns="" xmlns:a16="http://schemas.microsoft.com/office/drawing/2014/main" val="2048930690"/>
                    </a:ext>
                  </a:extLst>
                </a:gridCol>
              </a:tblGrid>
              <a:tr h="490884">
                <a:tc rowSpan="2">
                  <a:txBody>
                    <a:bodyPr/>
                    <a:lstStyle/>
                    <a:p>
                      <a:pPr algn="ctr"/>
                      <a:endParaRPr lang="en-GB" sz="3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3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3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3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80%</a:t>
                      </a: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94%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74342606"/>
                  </a:ext>
                </a:extLst>
              </a:tr>
              <a:tr h="49088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9853103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3504285E-644F-4F49-9786-2D528321023F}"/>
              </a:ext>
            </a:extLst>
          </p:cNvPr>
          <p:cNvCxnSpPr>
            <a:cxnSpLocks/>
          </p:cNvCxnSpPr>
          <p:nvPr/>
        </p:nvCxnSpPr>
        <p:spPr>
          <a:xfrm flipV="1">
            <a:off x="3238500" y="2843540"/>
            <a:ext cx="4411873" cy="126495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AEAD75EF-BBB3-47A0-8076-8F3F7611AC98}"/>
              </a:ext>
            </a:extLst>
          </p:cNvPr>
          <p:cNvCxnSpPr>
            <a:cxnSpLocks/>
          </p:cNvCxnSpPr>
          <p:nvPr/>
        </p:nvCxnSpPr>
        <p:spPr>
          <a:xfrm flipV="1">
            <a:off x="1638300" y="2684216"/>
            <a:ext cx="2870200" cy="137978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5C612E1F-690C-426B-A175-9EA8FEDA3FDA}"/>
              </a:ext>
            </a:extLst>
          </p:cNvPr>
          <p:cNvCxnSpPr>
            <a:cxnSpLocks/>
          </p:cNvCxnSpPr>
          <p:nvPr/>
        </p:nvCxnSpPr>
        <p:spPr>
          <a:xfrm flipH="1" flipV="1">
            <a:off x="2997200" y="2843540"/>
            <a:ext cx="3022600" cy="126495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="" xmlns:a16="http://schemas.microsoft.com/office/drawing/2014/main" id="{6219FB39-2B20-44FF-9D9D-797E88C4F0CA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1485900" y="2743201"/>
            <a:ext cx="3132328" cy="13652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="" xmlns:a16="http://schemas.microsoft.com/office/drawing/2014/main" id="{D8CB16FA-6287-43FF-96B3-7FA12E8945B6}"/>
              </a:ext>
            </a:extLst>
          </p:cNvPr>
          <p:cNvCxnSpPr>
            <a:cxnSpLocks/>
          </p:cNvCxnSpPr>
          <p:nvPr/>
        </p:nvCxnSpPr>
        <p:spPr>
          <a:xfrm>
            <a:off x="6168136" y="2733021"/>
            <a:ext cx="1674616" cy="153480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7AD8A11A-B07A-44AF-9CA2-981B9EB6EEA0}"/>
              </a:ext>
            </a:extLst>
          </p:cNvPr>
          <p:cNvSpPr txBox="1"/>
          <p:nvPr/>
        </p:nvSpPr>
        <p:spPr>
          <a:xfrm>
            <a:off x="8325731" y="597647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="" xmlns:p14="http://schemas.microsoft.com/office/powerpoint/2010/main" val="354498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Jenny wants to compare her spelling scores for the last 4 weeks.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week did she score the highest?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CF558991-005C-47E3-87DE-D12781EB6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21000705"/>
              </p:ext>
            </p:extLst>
          </p:nvPr>
        </p:nvGraphicFramePr>
        <p:xfrm>
          <a:off x="579874" y="1708199"/>
          <a:ext cx="7873293" cy="1638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6431">
                  <a:extLst>
                    <a:ext uri="{9D8B030D-6E8A-4147-A177-3AD203B41FA5}">
                      <a16:colId xmlns="" xmlns:a16="http://schemas.microsoft.com/office/drawing/2014/main" val="1249741284"/>
                    </a:ext>
                  </a:extLst>
                </a:gridCol>
                <a:gridCol w="1976431">
                  <a:extLst>
                    <a:ext uri="{9D8B030D-6E8A-4147-A177-3AD203B41FA5}">
                      <a16:colId xmlns="" xmlns:a16="http://schemas.microsoft.com/office/drawing/2014/main" val="2715193592"/>
                    </a:ext>
                  </a:extLst>
                </a:gridCol>
                <a:gridCol w="1976431">
                  <a:extLst>
                    <a:ext uri="{9D8B030D-6E8A-4147-A177-3AD203B41FA5}">
                      <a16:colId xmlns="" xmlns:a16="http://schemas.microsoft.com/office/drawing/2014/main" val="1203733178"/>
                    </a:ext>
                  </a:extLst>
                </a:gridCol>
                <a:gridCol w="720000">
                  <a:extLst>
                    <a:ext uri="{9D8B030D-6E8A-4147-A177-3AD203B41FA5}">
                      <a16:colId xmlns="" xmlns:a16="http://schemas.microsoft.com/office/drawing/2014/main" val="2048930690"/>
                    </a:ext>
                  </a:extLst>
                </a:gridCol>
                <a:gridCol w="504000">
                  <a:extLst>
                    <a:ext uri="{9D8B030D-6E8A-4147-A177-3AD203B41FA5}">
                      <a16:colId xmlns="" xmlns:a16="http://schemas.microsoft.com/office/drawing/2014/main" val="3642610986"/>
                    </a:ext>
                  </a:extLst>
                </a:gridCol>
                <a:gridCol w="720000">
                  <a:extLst>
                    <a:ext uri="{9D8B030D-6E8A-4147-A177-3AD203B41FA5}">
                      <a16:colId xmlns="" xmlns:a16="http://schemas.microsoft.com/office/drawing/2014/main" val="240501813"/>
                    </a:ext>
                  </a:extLst>
                </a:gridCol>
              </a:tblGrid>
              <a:tr h="656966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Week 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Week 2</a:t>
                      </a: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Week 3</a:t>
                      </a: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Week 4</a:t>
                      </a:r>
                    </a:p>
                  </a:txBody>
                  <a:tcPr marL="100584" marR="100584" marT="50292" marB="50292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36854382"/>
                  </a:ext>
                </a:extLst>
              </a:tr>
              <a:tr h="490884"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48%</a:t>
                      </a:r>
                    </a:p>
                  </a:txBody>
                  <a:tcPr marL="100584" marR="100584" marT="50292" marB="502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0.7</a:t>
                      </a:r>
                    </a:p>
                  </a:txBody>
                  <a:tcPr marL="100584" marR="100584" marT="50292" marB="50292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0.65</a:t>
                      </a:r>
                    </a:p>
                  </a:txBody>
                  <a:tcPr marL="100584" marR="100584" marT="50292" marB="50292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32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4342606"/>
                  </a:ext>
                </a:extLst>
              </a:tr>
              <a:tr h="49088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2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9541827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00350E88-DADF-481A-9A27-0EB2134DA23F}"/>
              </a:ext>
            </a:extLst>
          </p:cNvPr>
          <p:cNvSpPr txBox="1"/>
          <p:nvPr/>
        </p:nvSpPr>
        <p:spPr>
          <a:xfrm>
            <a:off x="8325731" y="597647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="" xmlns:p14="http://schemas.microsoft.com/office/powerpoint/2010/main" val="3329810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Jenny wants to compare her spelling scores for the last 4 weeks.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week did she score the highest?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She scored the highest in Week 4.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CF558991-005C-47E3-87DE-D12781EB6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09232876"/>
              </p:ext>
            </p:extLst>
          </p:nvPr>
        </p:nvGraphicFramePr>
        <p:xfrm>
          <a:off x="579874" y="1708199"/>
          <a:ext cx="7873293" cy="1638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6431">
                  <a:extLst>
                    <a:ext uri="{9D8B030D-6E8A-4147-A177-3AD203B41FA5}">
                      <a16:colId xmlns="" xmlns:a16="http://schemas.microsoft.com/office/drawing/2014/main" val="1249741284"/>
                    </a:ext>
                  </a:extLst>
                </a:gridCol>
                <a:gridCol w="1976431">
                  <a:extLst>
                    <a:ext uri="{9D8B030D-6E8A-4147-A177-3AD203B41FA5}">
                      <a16:colId xmlns="" xmlns:a16="http://schemas.microsoft.com/office/drawing/2014/main" val="2715193592"/>
                    </a:ext>
                  </a:extLst>
                </a:gridCol>
                <a:gridCol w="1976431">
                  <a:extLst>
                    <a:ext uri="{9D8B030D-6E8A-4147-A177-3AD203B41FA5}">
                      <a16:colId xmlns="" xmlns:a16="http://schemas.microsoft.com/office/drawing/2014/main" val="1203733178"/>
                    </a:ext>
                  </a:extLst>
                </a:gridCol>
                <a:gridCol w="720000">
                  <a:extLst>
                    <a:ext uri="{9D8B030D-6E8A-4147-A177-3AD203B41FA5}">
                      <a16:colId xmlns="" xmlns:a16="http://schemas.microsoft.com/office/drawing/2014/main" val="2048930690"/>
                    </a:ext>
                  </a:extLst>
                </a:gridCol>
                <a:gridCol w="504000">
                  <a:extLst>
                    <a:ext uri="{9D8B030D-6E8A-4147-A177-3AD203B41FA5}">
                      <a16:colId xmlns="" xmlns:a16="http://schemas.microsoft.com/office/drawing/2014/main" val="3642610986"/>
                    </a:ext>
                  </a:extLst>
                </a:gridCol>
                <a:gridCol w="720000">
                  <a:extLst>
                    <a:ext uri="{9D8B030D-6E8A-4147-A177-3AD203B41FA5}">
                      <a16:colId xmlns="" xmlns:a16="http://schemas.microsoft.com/office/drawing/2014/main" val="240501813"/>
                    </a:ext>
                  </a:extLst>
                </a:gridCol>
              </a:tblGrid>
              <a:tr h="656966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Week 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Week 2</a:t>
                      </a: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Week 3</a:t>
                      </a: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Week 4</a:t>
                      </a:r>
                    </a:p>
                  </a:txBody>
                  <a:tcPr marL="100584" marR="100584" marT="50292" marB="50292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36854382"/>
                  </a:ext>
                </a:extLst>
              </a:tr>
              <a:tr h="490884"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48%</a:t>
                      </a:r>
                    </a:p>
                  </a:txBody>
                  <a:tcPr marL="100584" marR="100584" marT="50292" marB="502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0.7</a:t>
                      </a:r>
                    </a:p>
                  </a:txBody>
                  <a:tcPr marL="100584" marR="100584" marT="50292" marB="50292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0.65</a:t>
                      </a:r>
                    </a:p>
                  </a:txBody>
                  <a:tcPr marL="100584" marR="100584" marT="50292" marB="50292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3200" b="1" i="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4342606"/>
                  </a:ext>
                </a:extLst>
              </a:tr>
              <a:tr h="49088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2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9541827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73F2A2C5-9A85-467E-BE03-D6D6DD8F0A3E}"/>
              </a:ext>
            </a:extLst>
          </p:cNvPr>
          <p:cNvSpPr txBox="1"/>
          <p:nvPr/>
        </p:nvSpPr>
        <p:spPr>
          <a:xfrm>
            <a:off x="8325731" y="597647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="" xmlns:p14="http://schemas.microsoft.com/office/powerpoint/2010/main" val="2022593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="" xmlns:a16="http://schemas.microsoft.com/office/drawing/2014/main" id="{EEA60CF2-ADA2-4FE0-B66D-08DD99B437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50738519"/>
              </p:ext>
            </p:extLst>
          </p:nvPr>
        </p:nvGraphicFramePr>
        <p:xfrm>
          <a:off x="261564" y="1424459"/>
          <a:ext cx="4941708" cy="1748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3292">
                  <a:extLst>
                    <a:ext uri="{9D8B030D-6E8A-4147-A177-3AD203B41FA5}">
                      <a16:colId xmlns="" xmlns:a16="http://schemas.microsoft.com/office/drawing/2014/main" val="3189689376"/>
                    </a:ext>
                  </a:extLst>
                </a:gridCol>
                <a:gridCol w="1621327">
                  <a:extLst>
                    <a:ext uri="{9D8B030D-6E8A-4147-A177-3AD203B41FA5}">
                      <a16:colId xmlns="" xmlns:a16="http://schemas.microsoft.com/office/drawing/2014/main" val="936976368"/>
                    </a:ext>
                  </a:extLst>
                </a:gridCol>
                <a:gridCol w="1368000">
                  <a:extLst>
                    <a:ext uri="{9D8B030D-6E8A-4147-A177-3AD203B41FA5}">
                      <a16:colId xmlns="" xmlns:a16="http://schemas.microsoft.com/office/drawing/2014/main" val="1606254060"/>
                    </a:ext>
                  </a:extLst>
                </a:gridCol>
                <a:gridCol w="679089">
                  <a:extLst>
                    <a:ext uri="{9D8B030D-6E8A-4147-A177-3AD203B41FA5}">
                      <a16:colId xmlns="" xmlns:a16="http://schemas.microsoft.com/office/drawing/2014/main" val="1988737885"/>
                    </a:ext>
                  </a:extLst>
                </a:gridCol>
              </a:tblGrid>
              <a:tr h="874422">
                <a:tc rowSpan="2">
                  <a:txBody>
                    <a:bodyPr/>
                    <a:lstStyle/>
                    <a:p>
                      <a:pPr algn="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A)</a:t>
                      </a: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77%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&gt;</a:t>
                      </a: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15455631"/>
                  </a:ext>
                </a:extLst>
              </a:tr>
              <a:tr h="8744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6003819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="" xmlns:a16="http://schemas.microsoft.com/office/drawing/2014/main" id="{219AF92D-7D52-4A70-90FF-863CA25B03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22486488"/>
              </p:ext>
            </p:extLst>
          </p:nvPr>
        </p:nvGraphicFramePr>
        <p:xfrm>
          <a:off x="368653" y="3022600"/>
          <a:ext cx="5354990" cy="1748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3292">
                  <a:extLst>
                    <a:ext uri="{9D8B030D-6E8A-4147-A177-3AD203B41FA5}">
                      <a16:colId xmlns="" xmlns:a16="http://schemas.microsoft.com/office/drawing/2014/main" val="3189689376"/>
                    </a:ext>
                  </a:extLst>
                </a:gridCol>
                <a:gridCol w="1620000">
                  <a:extLst>
                    <a:ext uri="{9D8B030D-6E8A-4147-A177-3AD203B41FA5}">
                      <a16:colId xmlns="" xmlns:a16="http://schemas.microsoft.com/office/drawing/2014/main" val="936976368"/>
                    </a:ext>
                  </a:extLst>
                </a:gridCol>
                <a:gridCol w="1188406">
                  <a:extLst>
                    <a:ext uri="{9D8B030D-6E8A-4147-A177-3AD203B41FA5}">
                      <a16:colId xmlns="" xmlns:a16="http://schemas.microsoft.com/office/drawing/2014/main" val="1606254060"/>
                    </a:ext>
                  </a:extLst>
                </a:gridCol>
                <a:gridCol w="1273292">
                  <a:extLst>
                    <a:ext uri="{9D8B030D-6E8A-4147-A177-3AD203B41FA5}">
                      <a16:colId xmlns="" xmlns:a16="http://schemas.microsoft.com/office/drawing/2014/main" val="1988737885"/>
                    </a:ext>
                  </a:extLst>
                </a:gridCol>
              </a:tblGrid>
              <a:tr h="1748842">
                <a:tc>
                  <a:txBody>
                    <a:bodyPr/>
                    <a:lstStyle/>
                    <a:p>
                      <a:pPr algn="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B)</a:t>
                      </a:r>
                    </a:p>
                  </a:txBody>
                  <a:tcPr marL="215611" marR="215611" marT="107806" marB="10780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16%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&lt;</a:t>
                      </a:r>
                    </a:p>
                  </a:txBody>
                  <a:tcPr marL="215611" marR="215611" marT="107806" marB="10780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0.2</a:t>
                      </a:r>
                    </a:p>
                  </a:txBody>
                  <a:tcPr marL="215611" marR="215611" marT="107806" marB="10780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1545563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5E20CE9-2D21-4E57-98BD-B70747E05BE1}"/>
              </a:ext>
            </a:extLst>
          </p:cNvPr>
          <p:cNvSpPr txBox="1"/>
          <p:nvPr/>
        </p:nvSpPr>
        <p:spPr>
          <a:xfrm>
            <a:off x="8325731" y="597647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="" xmlns:p14="http://schemas.microsoft.com/office/powerpoint/2010/main" val="3638421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0753E522-E0C7-47B6-B2C4-F24B65E351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62721154"/>
              </p:ext>
            </p:extLst>
          </p:nvPr>
        </p:nvGraphicFramePr>
        <p:xfrm>
          <a:off x="261564" y="1424459"/>
          <a:ext cx="4941708" cy="1748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3292">
                  <a:extLst>
                    <a:ext uri="{9D8B030D-6E8A-4147-A177-3AD203B41FA5}">
                      <a16:colId xmlns="" xmlns:a16="http://schemas.microsoft.com/office/drawing/2014/main" val="3189689376"/>
                    </a:ext>
                  </a:extLst>
                </a:gridCol>
                <a:gridCol w="1621327">
                  <a:extLst>
                    <a:ext uri="{9D8B030D-6E8A-4147-A177-3AD203B41FA5}">
                      <a16:colId xmlns="" xmlns:a16="http://schemas.microsoft.com/office/drawing/2014/main" val="936976368"/>
                    </a:ext>
                  </a:extLst>
                </a:gridCol>
                <a:gridCol w="1368000">
                  <a:extLst>
                    <a:ext uri="{9D8B030D-6E8A-4147-A177-3AD203B41FA5}">
                      <a16:colId xmlns="" xmlns:a16="http://schemas.microsoft.com/office/drawing/2014/main" val="1606254060"/>
                    </a:ext>
                  </a:extLst>
                </a:gridCol>
                <a:gridCol w="679089">
                  <a:extLst>
                    <a:ext uri="{9D8B030D-6E8A-4147-A177-3AD203B41FA5}">
                      <a16:colId xmlns="" xmlns:a16="http://schemas.microsoft.com/office/drawing/2014/main" val="1988737885"/>
                    </a:ext>
                  </a:extLst>
                </a:gridCol>
              </a:tblGrid>
              <a:tr h="874422">
                <a:tc rowSpan="2">
                  <a:txBody>
                    <a:bodyPr/>
                    <a:lstStyle/>
                    <a:p>
                      <a:pPr algn="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A)</a:t>
                      </a: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77%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&gt;</a:t>
                      </a: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15455631"/>
                  </a:ext>
                </a:extLst>
              </a:tr>
              <a:tr h="8744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6003819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525207D4-F7CF-485A-B4A8-541C590BC0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26772348"/>
              </p:ext>
            </p:extLst>
          </p:nvPr>
        </p:nvGraphicFramePr>
        <p:xfrm>
          <a:off x="368653" y="3022600"/>
          <a:ext cx="5354990" cy="1748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3292">
                  <a:extLst>
                    <a:ext uri="{9D8B030D-6E8A-4147-A177-3AD203B41FA5}">
                      <a16:colId xmlns="" xmlns:a16="http://schemas.microsoft.com/office/drawing/2014/main" val="3189689376"/>
                    </a:ext>
                  </a:extLst>
                </a:gridCol>
                <a:gridCol w="1620000">
                  <a:extLst>
                    <a:ext uri="{9D8B030D-6E8A-4147-A177-3AD203B41FA5}">
                      <a16:colId xmlns="" xmlns:a16="http://schemas.microsoft.com/office/drawing/2014/main" val="936976368"/>
                    </a:ext>
                  </a:extLst>
                </a:gridCol>
                <a:gridCol w="1188406">
                  <a:extLst>
                    <a:ext uri="{9D8B030D-6E8A-4147-A177-3AD203B41FA5}">
                      <a16:colId xmlns="" xmlns:a16="http://schemas.microsoft.com/office/drawing/2014/main" val="1606254060"/>
                    </a:ext>
                  </a:extLst>
                </a:gridCol>
                <a:gridCol w="1273292">
                  <a:extLst>
                    <a:ext uri="{9D8B030D-6E8A-4147-A177-3AD203B41FA5}">
                      <a16:colId xmlns="" xmlns:a16="http://schemas.microsoft.com/office/drawing/2014/main" val="1988737885"/>
                    </a:ext>
                  </a:extLst>
                </a:gridCol>
              </a:tblGrid>
              <a:tr h="1748842">
                <a:tc>
                  <a:txBody>
                    <a:bodyPr/>
                    <a:lstStyle/>
                    <a:p>
                      <a:pPr algn="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B)</a:t>
                      </a:r>
                    </a:p>
                  </a:txBody>
                  <a:tcPr marL="215611" marR="215611" marT="107806" marB="10780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16%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&lt;</a:t>
                      </a:r>
                    </a:p>
                  </a:txBody>
                  <a:tcPr marL="215611" marR="215611" marT="107806" marB="10780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0.2</a:t>
                      </a:r>
                    </a:p>
                  </a:txBody>
                  <a:tcPr marL="215611" marR="215611" marT="107806" marB="107806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1545563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328AD75-BAEC-4616-B99C-7A59DB26DEB4}"/>
              </a:ext>
            </a:extLst>
          </p:cNvPr>
          <p:cNvSpPr txBox="1"/>
          <p:nvPr/>
        </p:nvSpPr>
        <p:spPr>
          <a:xfrm>
            <a:off x="5808406" y="1953748"/>
            <a:ext cx="2455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False; &lt;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03191785-09BE-472E-9293-C9B0960F31D8}"/>
              </a:ext>
            </a:extLst>
          </p:cNvPr>
          <p:cNvSpPr txBox="1"/>
          <p:nvPr/>
        </p:nvSpPr>
        <p:spPr>
          <a:xfrm>
            <a:off x="5808406" y="3551888"/>
            <a:ext cx="2455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True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CAD18F7-9DCE-42B5-AA41-10371BABE050}"/>
              </a:ext>
            </a:extLst>
          </p:cNvPr>
          <p:cNvSpPr txBox="1"/>
          <p:nvPr/>
        </p:nvSpPr>
        <p:spPr>
          <a:xfrm>
            <a:off x="8325731" y="597647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="" xmlns:p14="http://schemas.microsoft.com/office/powerpoint/2010/main" val="1506972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These values are in order from smallest to largest. Which percentage completes the sequence?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="" xmlns:a16="http://schemas.microsoft.com/office/drawing/2014/main" id="{C79ECB1D-90C8-49A1-9168-DA249D2DFD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4783244"/>
              </p:ext>
            </p:extLst>
          </p:nvPr>
        </p:nvGraphicFramePr>
        <p:xfrm>
          <a:off x="643482" y="2014366"/>
          <a:ext cx="7597476" cy="1685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7444">
                  <a:extLst>
                    <a:ext uri="{9D8B030D-6E8A-4147-A177-3AD203B41FA5}">
                      <a16:colId xmlns="" xmlns:a16="http://schemas.microsoft.com/office/drawing/2014/main" val="564916982"/>
                    </a:ext>
                  </a:extLst>
                </a:gridCol>
                <a:gridCol w="587661">
                  <a:extLst>
                    <a:ext uri="{9D8B030D-6E8A-4147-A177-3AD203B41FA5}">
                      <a16:colId xmlns="" xmlns:a16="http://schemas.microsoft.com/office/drawing/2014/main" val="1957711955"/>
                    </a:ext>
                  </a:extLst>
                </a:gridCol>
                <a:gridCol w="1738242">
                  <a:extLst>
                    <a:ext uri="{9D8B030D-6E8A-4147-A177-3AD203B41FA5}">
                      <a16:colId xmlns="" xmlns:a16="http://schemas.microsoft.com/office/drawing/2014/main" val="1551789238"/>
                    </a:ext>
                  </a:extLst>
                </a:gridCol>
                <a:gridCol w="587661">
                  <a:extLst>
                    <a:ext uri="{9D8B030D-6E8A-4147-A177-3AD203B41FA5}">
                      <a16:colId xmlns="" xmlns:a16="http://schemas.microsoft.com/office/drawing/2014/main" val="2667899580"/>
                    </a:ext>
                  </a:extLst>
                </a:gridCol>
                <a:gridCol w="1677444">
                  <a:extLst>
                    <a:ext uri="{9D8B030D-6E8A-4147-A177-3AD203B41FA5}">
                      <a16:colId xmlns="" xmlns:a16="http://schemas.microsoft.com/office/drawing/2014/main" val="763181280"/>
                    </a:ext>
                  </a:extLst>
                </a:gridCol>
                <a:gridCol w="610040">
                  <a:extLst>
                    <a:ext uri="{9D8B030D-6E8A-4147-A177-3AD203B41FA5}">
                      <a16:colId xmlns="" xmlns:a16="http://schemas.microsoft.com/office/drawing/2014/main" val="407364326"/>
                    </a:ext>
                  </a:extLst>
                </a:gridCol>
                <a:gridCol w="718984">
                  <a:extLst>
                    <a:ext uri="{9D8B030D-6E8A-4147-A177-3AD203B41FA5}">
                      <a16:colId xmlns="" xmlns:a16="http://schemas.microsoft.com/office/drawing/2014/main" val="2332498033"/>
                    </a:ext>
                  </a:extLst>
                </a:gridCol>
              </a:tblGrid>
              <a:tr h="842893">
                <a:tc rowSpan="2"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0.18</a:t>
                      </a: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?</a:t>
                      </a:r>
                    </a:p>
                  </a:txBody>
                  <a:tcPr marL="100584" marR="100584" marT="50292" marB="502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0.62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40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78440465"/>
                  </a:ext>
                </a:extLst>
              </a:tr>
              <a:tr h="84289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1696621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="" xmlns:a16="http://schemas.microsoft.com/office/drawing/2014/main" id="{028D9124-810C-4B7D-ADD4-D3BFC64EFB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27044338"/>
              </p:ext>
            </p:extLst>
          </p:nvPr>
        </p:nvGraphicFramePr>
        <p:xfrm>
          <a:off x="2094267" y="4711217"/>
          <a:ext cx="4955466" cy="1027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5259">
                  <a:extLst>
                    <a:ext uri="{9D8B030D-6E8A-4147-A177-3AD203B41FA5}">
                      <a16:colId xmlns="" xmlns:a16="http://schemas.microsoft.com/office/drawing/2014/main" val="564916982"/>
                    </a:ext>
                  </a:extLst>
                </a:gridCol>
                <a:gridCol w="395045">
                  <a:extLst>
                    <a:ext uri="{9D8B030D-6E8A-4147-A177-3AD203B41FA5}">
                      <a16:colId xmlns="" xmlns:a16="http://schemas.microsoft.com/office/drawing/2014/main" val="476412452"/>
                    </a:ext>
                  </a:extLst>
                </a:gridCol>
                <a:gridCol w="1335259">
                  <a:extLst>
                    <a:ext uri="{9D8B030D-6E8A-4147-A177-3AD203B41FA5}">
                      <a16:colId xmlns="" xmlns:a16="http://schemas.microsoft.com/office/drawing/2014/main" val="1551789238"/>
                    </a:ext>
                  </a:extLst>
                </a:gridCol>
                <a:gridCol w="513561">
                  <a:extLst>
                    <a:ext uri="{9D8B030D-6E8A-4147-A177-3AD203B41FA5}">
                      <a16:colId xmlns="" xmlns:a16="http://schemas.microsoft.com/office/drawing/2014/main" val="2880568055"/>
                    </a:ext>
                  </a:extLst>
                </a:gridCol>
                <a:gridCol w="1376342">
                  <a:extLst>
                    <a:ext uri="{9D8B030D-6E8A-4147-A177-3AD203B41FA5}">
                      <a16:colId xmlns="" xmlns:a16="http://schemas.microsoft.com/office/drawing/2014/main" val="763181280"/>
                    </a:ext>
                  </a:extLst>
                </a:gridCol>
              </a:tblGrid>
              <a:tr h="1027122"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21%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70%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16%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7844046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2133098A-F280-489D-9C6D-7DC6CE827A66}"/>
              </a:ext>
            </a:extLst>
          </p:cNvPr>
          <p:cNvSpPr txBox="1"/>
          <p:nvPr/>
        </p:nvSpPr>
        <p:spPr>
          <a:xfrm>
            <a:off x="8325731" y="597647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="" xmlns:p14="http://schemas.microsoft.com/office/powerpoint/2010/main" val="1737177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These values are in order from smallest to largest. Which percentage completes the sequence?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="" xmlns:a16="http://schemas.microsoft.com/office/drawing/2014/main" id="{C79ECB1D-90C8-49A1-9168-DA249D2DFD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03889443"/>
              </p:ext>
            </p:extLst>
          </p:nvPr>
        </p:nvGraphicFramePr>
        <p:xfrm>
          <a:off x="643482" y="2014366"/>
          <a:ext cx="7597476" cy="1685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7444">
                  <a:extLst>
                    <a:ext uri="{9D8B030D-6E8A-4147-A177-3AD203B41FA5}">
                      <a16:colId xmlns="" xmlns:a16="http://schemas.microsoft.com/office/drawing/2014/main" val="564916982"/>
                    </a:ext>
                  </a:extLst>
                </a:gridCol>
                <a:gridCol w="587661">
                  <a:extLst>
                    <a:ext uri="{9D8B030D-6E8A-4147-A177-3AD203B41FA5}">
                      <a16:colId xmlns="" xmlns:a16="http://schemas.microsoft.com/office/drawing/2014/main" val="1957711955"/>
                    </a:ext>
                  </a:extLst>
                </a:gridCol>
                <a:gridCol w="1738242">
                  <a:extLst>
                    <a:ext uri="{9D8B030D-6E8A-4147-A177-3AD203B41FA5}">
                      <a16:colId xmlns="" xmlns:a16="http://schemas.microsoft.com/office/drawing/2014/main" val="1551789238"/>
                    </a:ext>
                  </a:extLst>
                </a:gridCol>
                <a:gridCol w="587661">
                  <a:extLst>
                    <a:ext uri="{9D8B030D-6E8A-4147-A177-3AD203B41FA5}">
                      <a16:colId xmlns="" xmlns:a16="http://schemas.microsoft.com/office/drawing/2014/main" val="2667899580"/>
                    </a:ext>
                  </a:extLst>
                </a:gridCol>
                <a:gridCol w="1677444">
                  <a:extLst>
                    <a:ext uri="{9D8B030D-6E8A-4147-A177-3AD203B41FA5}">
                      <a16:colId xmlns="" xmlns:a16="http://schemas.microsoft.com/office/drawing/2014/main" val="763181280"/>
                    </a:ext>
                  </a:extLst>
                </a:gridCol>
                <a:gridCol w="610040">
                  <a:extLst>
                    <a:ext uri="{9D8B030D-6E8A-4147-A177-3AD203B41FA5}">
                      <a16:colId xmlns="" xmlns:a16="http://schemas.microsoft.com/office/drawing/2014/main" val="407364326"/>
                    </a:ext>
                  </a:extLst>
                </a:gridCol>
                <a:gridCol w="718984">
                  <a:extLst>
                    <a:ext uri="{9D8B030D-6E8A-4147-A177-3AD203B41FA5}">
                      <a16:colId xmlns="" xmlns:a16="http://schemas.microsoft.com/office/drawing/2014/main" val="2332498033"/>
                    </a:ext>
                  </a:extLst>
                </a:gridCol>
              </a:tblGrid>
              <a:tr h="842893">
                <a:tc rowSpan="2"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0.18</a:t>
                      </a: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21%</a:t>
                      </a:r>
                    </a:p>
                  </a:txBody>
                  <a:tcPr marL="100584" marR="100584" marT="50292" marB="50292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0.62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40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78440465"/>
                  </a:ext>
                </a:extLst>
              </a:tr>
              <a:tr h="84289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>
                    <a:lnL w="381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1696621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="" xmlns:a16="http://schemas.microsoft.com/office/drawing/2014/main" id="{028D9124-810C-4B7D-ADD4-D3BFC64EFB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88841003"/>
              </p:ext>
            </p:extLst>
          </p:nvPr>
        </p:nvGraphicFramePr>
        <p:xfrm>
          <a:off x="2094267" y="4711217"/>
          <a:ext cx="4955466" cy="1027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5259">
                  <a:extLst>
                    <a:ext uri="{9D8B030D-6E8A-4147-A177-3AD203B41FA5}">
                      <a16:colId xmlns="" xmlns:a16="http://schemas.microsoft.com/office/drawing/2014/main" val="564916982"/>
                    </a:ext>
                  </a:extLst>
                </a:gridCol>
                <a:gridCol w="395045">
                  <a:extLst>
                    <a:ext uri="{9D8B030D-6E8A-4147-A177-3AD203B41FA5}">
                      <a16:colId xmlns="" xmlns:a16="http://schemas.microsoft.com/office/drawing/2014/main" val="476412452"/>
                    </a:ext>
                  </a:extLst>
                </a:gridCol>
                <a:gridCol w="1335259">
                  <a:extLst>
                    <a:ext uri="{9D8B030D-6E8A-4147-A177-3AD203B41FA5}">
                      <a16:colId xmlns="" xmlns:a16="http://schemas.microsoft.com/office/drawing/2014/main" val="1551789238"/>
                    </a:ext>
                  </a:extLst>
                </a:gridCol>
                <a:gridCol w="513561">
                  <a:extLst>
                    <a:ext uri="{9D8B030D-6E8A-4147-A177-3AD203B41FA5}">
                      <a16:colId xmlns="" xmlns:a16="http://schemas.microsoft.com/office/drawing/2014/main" val="2880568055"/>
                    </a:ext>
                  </a:extLst>
                </a:gridCol>
                <a:gridCol w="1376342">
                  <a:extLst>
                    <a:ext uri="{9D8B030D-6E8A-4147-A177-3AD203B41FA5}">
                      <a16:colId xmlns="" xmlns:a16="http://schemas.microsoft.com/office/drawing/2014/main" val="763181280"/>
                    </a:ext>
                  </a:extLst>
                </a:gridCol>
              </a:tblGrid>
              <a:tr h="1027122"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21%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70%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1" i="0" dirty="0">
                        <a:solidFill>
                          <a:schemeClr val="bg2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16%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7844046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D787890-2FE1-4A00-9051-9B655150AD18}"/>
              </a:ext>
            </a:extLst>
          </p:cNvPr>
          <p:cNvSpPr txBox="1"/>
          <p:nvPr/>
        </p:nvSpPr>
        <p:spPr>
          <a:xfrm>
            <a:off x="8325731" y="597647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="" xmlns:p14="http://schemas.microsoft.com/office/powerpoint/2010/main" val="3182105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8" ma:contentTypeDescription="Create a new document." ma:contentTypeScope="" ma:versionID="f9bae57d942f349496b0c157240b0a3b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c61ec2ab7abc56edcd4447b1e74a28c5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schemas.openxmlformats.org/package/2006/metadata/core-properties"/>
    <ds:schemaRef ds:uri="http://www.w3.org/XML/1998/namespace"/>
    <ds:schemaRef ds:uri="http://purl.org/dc/terms/"/>
    <ds:schemaRef ds:uri="86144f90-c7b6-48d0-aae5-f5e9e48cc3df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5c7a0828-c5e4-45f8-a074-18a8fdc88ec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2C5B59D-F816-4899-B940-F8F2C73B88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2771</TotalTime>
  <Words>309</Words>
  <Application>Microsoft Office PowerPoint</Application>
  <PresentationFormat>On-screen Show (4:3)</PresentationFormat>
  <Paragraphs>251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user</cp:lastModifiedBy>
  <cp:revision>59</cp:revision>
  <dcterms:created xsi:type="dcterms:W3CDTF">2018-03-17T10:08:43Z</dcterms:created>
  <dcterms:modified xsi:type="dcterms:W3CDTF">2020-03-31T06:32:36Z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