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31" r:id="rId5"/>
    <p:sldId id="314" r:id="rId6"/>
    <p:sldId id="375" r:id="rId7"/>
    <p:sldId id="376" r:id="rId8"/>
    <p:sldId id="355" r:id="rId9"/>
    <p:sldId id="380" r:id="rId10"/>
    <p:sldId id="385" r:id="rId11"/>
    <p:sldId id="374" r:id="rId12"/>
    <p:sldId id="38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pPr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323901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b="1" smtClean="0">
                <a:solidFill>
                  <a:schemeClr val="tx1"/>
                </a:solidFill>
                <a:latin typeface="Century Gothic" panose="020B0502020202020204" pitchFamily="34" charset="0"/>
              </a:rPr>
              <a:t>03.04.20</a:t>
            </a: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3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L.O: to order and compare fractions, decimals and percentages </a:t>
            </a: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has put these fractions, decimals and percentages in order from smallest to largest.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xmlns="" id="{BD002A1F-E462-46FB-AC2C-DCD6E8BA0C4D}"/>
              </a:ext>
            </a:extLst>
          </p:cNvPr>
          <p:cNvSpPr/>
          <p:nvPr/>
        </p:nvSpPr>
        <p:spPr>
          <a:xfrm>
            <a:off x="1448898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0.9</a:t>
            </a:r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xmlns="" id="{EA7140FD-0728-49AD-834E-E5677F037019}"/>
              </a:ext>
            </a:extLst>
          </p:cNvPr>
          <p:cNvSpPr/>
          <p:nvPr/>
        </p:nvSpPr>
        <p:spPr>
          <a:xfrm>
            <a:off x="3072760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ounded Rectangle 24">
            <a:extLst>
              <a:ext uri="{FF2B5EF4-FFF2-40B4-BE49-F238E27FC236}">
                <a16:creationId xmlns:a16="http://schemas.microsoft.com/office/drawing/2014/main" xmlns="" id="{2D2F38A0-74BE-4065-AC8D-73A8D0ACF9FE}"/>
              </a:ext>
            </a:extLst>
          </p:cNvPr>
          <p:cNvSpPr/>
          <p:nvPr/>
        </p:nvSpPr>
        <p:spPr>
          <a:xfrm>
            <a:off x="6320483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57%</a:t>
            </a:r>
          </a:p>
        </p:txBody>
      </p:sp>
      <p:sp>
        <p:nvSpPr>
          <p:cNvPr id="11" name="Rounded Rectangle 25">
            <a:extLst>
              <a:ext uri="{FF2B5EF4-FFF2-40B4-BE49-F238E27FC236}">
                <a16:creationId xmlns:a16="http://schemas.microsoft.com/office/drawing/2014/main" xmlns="" id="{9BE03834-BB10-4311-919B-FF4EB6D945EF}"/>
              </a:ext>
            </a:extLst>
          </p:cNvPr>
          <p:cNvSpPr/>
          <p:nvPr/>
        </p:nvSpPr>
        <p:spPr>
          <a:xfrm>
            <a:off x="4696622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0.72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81C70963-7BF5-4F41-833D-D1DFFC815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485640"/>
              </p:ext>
            </p:extLst>
          </p:nvPr>
        </p:nvGraphicFramePr>
        <p:xfrm>
          <a:off x="3559067" y="2263444"/>
          <a:ext cx="382658" cy="98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58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490884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490884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35C684C-8B31-468A-BEBF-372C8AB9BF8B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6360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has put these fractions, decimals and percentages in order from smallest to largest.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is incorrect because… </a:t>
            </a:r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xmlns="" id="{BD002A1F-E462-46FB-AC2C-DCD6E8BA0C4D}"/>
              </a:ext>
            </a:extLst>
          </p:cNvPr>
          <p:cNvSpPr/>
          <p:nvPr/>
        </p:nvSpPr>
        <p:spPr>
          <a:xfrm>
            <a:off x="1448898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0.9</a:t>
            </a:r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xmlns="" id="{EA7140FD-0728-49AD-834E-E5677F037019}"/>
              </a:ext>
            </a:extLst>
          </p:cNvPr>
          <p:cNvSpPr/>
          <p:nvPr/>
        </p:nvSpPr>
        <p:spPr>
          <a:xfrm>
            <a:off x="3072760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ounded Rectangle 24">
            <a:extLst>
              <a:ext uri="{FF2B5EF4-FFF2-40B4-BE49-F238E27FC236}">
                <a16:creationId xmlns:a16="http://schemas.microsoft.com/office/drawing/2014/main" xmlns="" id="{2D2F38A0-74BE-4065-AC8D-73A8D0ACF9FE}"/>
              </a:ext>
            </a:extLst>
          </p:cNvPr>
          <p:cNvSpPr/>
          <p:nvPr/>
        </p:nvSpPr>
        <p:spPr>
          <a:xfrm>
            <a:off x="6320483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57%</a:t>
            </a:r>
          </a:p>
        </p:txBody>
      </p:sp>
      <p:sp>
        <p:nvSpPr>
          <p:cNvPr id="11" name="Rounded Rectangle 25">
            <a:extLst>
              <a:ext uri="{FF2B5EF4-FFF2-40B4-BE49-F238E27FC236}">
                <a16:creationId xmlns:a16="http://schemas.microsoft.com/office/drawing/2014/main" xmlns="" id="{9BE03834-BB10-4311-919B-FF4EB6D945EF}"/>
              </a:ext>
            </a:extLst>
          </p:cNvPr>
          <p:cNvSpPr/>
          <p:nvPr/>
        </p:nvSpPr>
        <p:spPr>
          <a:xfrm>
            <a:off x="4696622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0.72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81C70963-7BF5-4F41-833D-D1DFFC81563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59067" y="2263444"/>
          <a:ext cx="382658" cy="98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58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490884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490884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FC8C20E-2A71-47CF-84A9-0DCD32C371D4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164915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 has put these fractions, decimals and percentages in order from smallest to largest.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Max is incorrect because 0.9 is equivalent to 90% so it is the greatest and      is equivalent to 12.5% so it is the smallest.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correct order is      , 57%, 0.72 and 0.9. </a:t>
            </a: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xmlns="" id="{BD002A1F-E462-46FB-AC2C-DCD6E8BA0C4D}"/>
              </a:ext>
            </a:extLst>
          </p:cNvPr>
          <p:cNvSpPr/>
          <p:nvPr/>
        </p:nvSpPr>
        <p:spPr>
          <a:xfrm>
            <a:off x="1448898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0.9</a:t>
            </a:r>
          </a:p>
        </p:txBody>
      </p:sp>
      <p:sp>
        <p:nvSpPr>
          <p:cNvPr id="9" name="Rounded Rectangle 20">
            <a:extLst>
              <a:ext uri="{FF2B5EF4-FFF2-40B4-BE49-F238E27FC236}">
                <a16:creationId xmlns:a16="http://schemas.microsoft.com/office/drawing/2014/main" xmlns="" id="{EA7140FD-0728-49AD-834E-E5677F037019}"/>
              </a:ext>
            </a:extLst>
          </p:cNvPr>
          <p:cNvSpPr/>
          <p:nvPr/>
        </p:nvSpPr>
        <p:spPr>
          <a:xfrm>
            <a:off x="3072760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Rounded Rectangle 24">
            <a:extLst>
              <a:ext uri="{FF2B5EF4-FFF2-40B4-BE49-F238E27FC236}">
                <a16:creationId xmlns:a16="http://schemas.microsoft.com/office/drawing/2014/main" xmlns="" id="{2D2F38A0-74BE-4065-AC8D-73A8D0ACF9FE}"/>
              </a:ext>
            </a:extLst>
          </p:cNvPr>
          <p:cNvSpPr/>
          <p:nvPr/>
        </p:nvSpPr>
        <p:spPr>
          <a:xfrm>
            <a:off x="6320483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57%</a:t>
            </a:r>
          </a:p>
        </p:txBody>
      </p:sp>
      <p:sp>
        <p:nvSpPr>
          <p:cNvPr id="11" name="Rounded Rectangle 25">
            <a:extLst>
              <a:ext uri="{FF2B5EF4-FFF2-40B4-BE49-F238E27FC236}">
                <a16:creationId xmlns:a16="http://schemas.microsoft.com/office/drawing/2014/main" xmlns="" id="{9BE03834-BB10-4311-919B-FF4EB6D945EF}"/>
              </a:ext>
            </a:extLst>
          </p:cNvPr>
          <p:cNvSpPr/>
          <p:nvPr/>
        </p:nvSpPr>
        <p:spPr>
          <a:xfrm>
            <a:off x="4696622" y="2073561"/>
            <a:ext cx="1355273" cy="135543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0.72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xmlns="" id="{81C70963-7BF5-4F41-833D-D1DFFC815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67472922"/>
              </p:ext>
            </p:extLst>
          </p:nvPr>
        </p:nvGraphicFramePr>
        <p:xfrm>
          <a:off x="3559067" y="2263444"/>
          <a:ext cx="382658" cy="98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658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490884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490884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DDB89747-404C-4816-9291-BA828ECC3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2661222"/>
              </p:ext>
            </p:extLst>
          </p:nvPr>
        </p:nvGraphicFramePr>
        <p:xfrm>
          <a:off x="2813696" y="5653601"/>
          <a:ext cx="26136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60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5A22FF76-C0C3-4130-BC3B-4A22EA8E5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9085003"/>
              </p:ext>
            </p:extLst>
          </p:nvPr>
        </p:nvGraphicFramePr>
        <p:xfrm>
          <a:off x="920466" y="5236257"/>
          <a:ext cx="26136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60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49589C3-794B-4B17-A2B4-580781F9D86D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234422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 using a decimal and a percentage.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Find 5 possibilities.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0CA963A-5B4A-469C-960C-C9FB411BF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561348"/>
              </p:ext>
            </p:extLst>
          </p:nvPr>
        </p:nvGraphicFramePr>
        <p:xfrm>
          <a:off x="2154083" y="1869305"/>
          <a:ext cx="5411396" cy="1129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93">
                  <a:extLst>
                    <a:ext uri="{9D8B030D-6E8A-4147-A177-3AD203B41FA5}">
                      <a16:colId xmlns:a16="http://schemas.microsoft.com/office/drawing/2014/main" xmlns="" val="928138328"/>
                    </a:ext>
                  </a:extLst>
                </a:gridCol>
                <a:gridCol w="1355801">
                  <a:extLst>
                    <a:ext uri="{9D8B030D-6E8A-4147-A177-3AD203B41FA5}">
                      <a16:colId xmlns:a16="http://schemas.microsoft.com/office/drawing/2014/main" xmlns="" val="2952143653"/>
                    </a:ext>
                  </a:extLst>
                </a:gridCol>
                <a:gridCol w="564917">
                  <a:extLst>
                    <a:ext uri="{9D8B030D-6E8A-4147-A177-3AD203B41FA5}">
                      <a16:colId xmlns:a16="http://schemas.microsoft.com/office/drawing/2014/main" xmlns="" val="1757257032"/>
                    </a:ext>
                  </a:extLst>
                </a:gridCol>
                <a:gridCol w="1129834">
                  <a:extLst>
                    <a:ext uri="{9D8B030D-6E8A-4147-A177-3AD203B41FA5}">
                      <a16:colId xmlns:a16="http://schemas.microsoft.com/office/drawing/2014/main" xmlns="" val="3899359630"/>
                    </a:ext>
                  </a:extLst>
                </a:gridCol>
                <a:gridCol w="564917">
                  <a:extLst>
                    <a:ext uri="{9D8B030D-6E8A-4147-A177-3AD203B41FA5}">
                      <a16:colId xmlns:a16="http://schemas.microsoft.com/office/drawing/2014/main" xmlns="" val="2172316134"/>
                    </a:ext>
                  </a:extLst>
                </a:gridCol>
                <a:gridCol w="1129834">
                  <a:extLst>
                    <a:ext uri="{9D8B030D-6E8A-4147-A177-3AD203B41FA5}">
                      <a16:colId xmlns:a16="http://schemas.microsoft.com/office/drawing/2014/main" xmlns="" val="2579996575"/>
                    </a:ext>
                  </a:extLst>
                </a:gridCol>
              </a:tblGrid>
              <a:tr h="1129834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endParaRPr lang="en-GB" sz="3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221183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2AB36113-B8BE-4BD8-9EE0-AAFDD9CC6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2651099"/>
              </p:ext>
            </p:extLst>
          </p:nvPr>
        </p:nvGraphicFramePr>
        <p:xfrm>
          <a:off x="1183080" y="1734841"/>
          <a:ext cx="790882" cy="1398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882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699381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699381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C1420B0-6C4A-4D36-B8AC-46F60D876042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1071900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calculation using a decimal and a percentage.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Find 5 possibilities.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including: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0.1 and 39%; 0.2 and 30%, 0.3 and 19 %; 0.4 and 10%, 0.45 and 5%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0CA963A-5B4A-469C-960C-C9FB411BF3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489834"/>
              </p:ext>
            </p:extLst>
          </p:nvPr>
        </p:nvGraphicFramePr>
        <p:xfrm>
          <a:off x="2154083" y="1869305"/>
          <a:ext cx="5411396" cy="1129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93">
                  <a:extLst>
                    <a:ext uri="{9D8B030D-6E8A-4147-A177-3AD203B41FA5}">
                      <a16:colId xmlns:a16="http://schemas.microsoft.com/office/drawing/2014/main" xmlns="" val="928138328"/>
                    </a:ext>
                  </a:extLst>
                </a:gridCol>
                <a:gridCol w="1355801">
                  <a:extLst>
                    <a:ext uri="{9D8B030D-6E8A-4147-A177-3AD203B41FA5}">
                      <a16:colId xmlns:a16="http://schemas.microsoft.com/office/drawing/2014/main" xmlns="" val="2952143653"/>
                    </a:ext>
                  </a:extLst>
                </a:gridCol>
                <a:gridCol w="564917">
                  <a:extLst>
                    <a:ext uri="{9D8B030D-6E8A-4147-A177-3AD203B41FA5}">
                      <a16:colId xmlns:a16="http://schemas.microsoft.com/office/drawing/2014/main" xmlns="" val="1757257032"/>
                    </a:ext>
                  </a:extLst>
                </a:gridCol>
                <a:gridCol w="1129834">
                  <a:extLst>
                    <a:ext uri="{9D8B030D-6E8A-4147-A177-3AD203B41FA5}">
                      <a16:colId xmlns:a16="http://schemas.microsoft.com/office/drawing/2014/main" xmlns="" val="3899359630"/>
                    </a:ext>
                  </a:extLst>
                </a:gridCol>
                <a:gridCol w="564917">
                  <a:extLst>
                    <a:ext uri="{9D8B030D-6E8A-4147-A177-3AD203B41FA5}">
                      <a16:colId xmlns:a16="http://schemas.microsoft.com/office/drawing/2014/main" xmlns="" val="2172316134"/>
                    </a:ext>
                  </a:extLst>
                </a:gridCol>
                <a:gridCol w="1129834">
                  <a:extLst>
                    <a:ext uri="{9D8B030D-6E8A-4147-A177-3AD203B41FA5}">
                      <a16:colId xmlns:a16="http://schemas.microsoft.com/office/drawing/2014/main" xmlns="" val="2579996575"/>
                    </a:ext>
                  </a:extLst>
                </a:gridCol>
              </a:tblGrid>
              <a:tr h="1129834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74%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</a:t>
                      </a:r>
                      <a:endParaRPr lang="en-GB" sz="36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48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221183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2AB36113-B8BE-4BD8-9EE0-AAFDD9CC6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0316844"/>
              </p:ext>
            </p:extLst>
          </p:nvPr>
        </p:nvGraphicFramePr>
        <p:xfrm>
          <a:off x="1183080" y="1734841"/>
          <a:ext cx="790882" cy="1398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882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699381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699381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FB4447E-B8E0-4F77-8B83-C493735195BF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236851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63565B6-18E4-402F-BFE9-42E3761BD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D45A4B3-13C8-4C39-886E-591436A10A8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Ralph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2">
            <a:extLst>
              <a:ext uri="{FF2B5EF4-FFF2-40B4-BE49-F238E27FC236}">
                <a16:creationId xmlns:a16="http://schemas.microsoft.com/office/drawing/2014/main" xmlns="" id="{FD64575B-F331-40F6-B3BE-A1116C6C0FAE}"/>
              </a:ext>
            </a:extLst>
          </p:cNvPr>
          <p:cNvSpPr/>
          <p:nvPr/>
        </p:nvSpPr>
        <p:spPr>
          <a:xfrm>
            <a:off x="3892520" y="1596280"/>
            <a:ext cx="3818640" cy="1504001"/>
          </a:xfrm>
          <a:prstGeom prst="wedgeRoundRectCallout">
            <a:avLst>
              <a:gd name="adj1" fmla="val -38688"/>
              <a:gd name="adj2" fmla="val 6964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79% of popcorn and Cerys eats seven tenths, I will have eaten the most.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CEC2FF7-1431-4FD3-9DC3-5E2568D2080D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167931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63565B6-18E4-402F-BFE9-42E3761BD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D45A4B3-13C8-4C39-886E-591436A10A8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Ralph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Ralph is correct because…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2">
            <a:extLst>
              <a:ext uri="{FF2B5EF4-FFF2-40B4-BE49-F238E27FC236}">
                <a16:creationId xmlns:a16="http://schemas.microsoft.com/office/drawing/2014/main" xmlns="" id="{FD64575B-F331-40F6-B3BE-A1116C6C0FAE}"/>
              </a:ext>
            </a:extLst>
          </p:cNvPr>
          <p:cNvSpPr/>
          <p:nvPr/>
        </p:nvSpPr>
        <p:spPr>
          <a:xfrm>
            <a:off x="3892520" y="1596280"/>
            <a:ext cx="3818640" cy="1504001"/>
          </a:xfrm>
          <a:prstGeom prst="wedgeRoundRectCallout">
            <a:avLst>
              <a:gd name="adj1" fmla="val -38688"/>
              <a:gd name="adj2" fmla="val 6964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79% of popcorn and Cerys eats seven tenths, I will have eaten the most.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649313-2E59-4EC5-A8B0-92FBA3040C29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1042874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63565B6-18E4-402F-BFE9-42E3761BD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438" y="141338"/>
            <a:ext cx="8913124" cy="63221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D45A4B3-13C8-4C39-886E-591436A10A82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Ralph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your answer.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Ralph is correct because      is equivalent to 70% which is less than 79%.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Speech Bubble: Rectangle with Corners Rounded 2">
            <a:extLst>
              <a:ext uri="{FF2B5EF4-FFF2-40B4-BE49-F238E27FC236}">
                <a16:creationId xmlns:a16="http://schemas.microsoft.com/office/drawing/2014/main" xmlns="" id="{FD64575B-F331-40F6-B3BE-A1116C6C0FAE}"/>
              </a:ext>
            </a:extLst>
          </p:cNvPr>
          <p:cNvSpPr/>
          <p:nvPr/>
        </p:nvSpPr>
        <p:spPr>
          <a:xfrm>
            <a:off x="3892520" y="1596280"/>
            <a:ext cx="3818640" cy="1504001"/>
          </a:xfrm>
          <a:prstGeom prst="wedgeRoundRectCallout">
            <a:avLst>
              <a:gd name="adj1" fmla="val -38688"/>
              <a:gd name="adj2" fmla="val 6964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79% of popcorn and Cerys eats seven tenths, I will have eaten the most.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1F96EE8-E62D-400C-9C80-B492DCBF2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00728695"/>
              </p:ext>
            </p:extLst>
          </p:nvPr>
        </p:nvGraphicFramePr>
        <p:xfrm>
          <a:off x="3477243" y="4964035"/>
          <a:ext cx="28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xmlns="" val="293110521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086569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60349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D8B51B9-6DEB-4444-A8EF-FC662F556F35}"/>
              </a:ext>
            </a:extLst>
          </p:cNvPr>
          <p:cNvSpPr txBox="1"/>
          <p:nvPr/>
        </p:nvSpPr>
        <p:spPr>
          <a:xfrm>
            <a:off x="8325731" y="5976476"/>
            <a:ext cx="45374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Y6</a:t>
            </a:r>
          </a:p>
        </p:txBody>
      </p:sp>
    </p:spTree>
    <p:extLst>
      <p:ext uri="{BB962C8B-B14F-4D97-AF65-F5344CB8AC3E}">
        <p14:creationId xmlns:p14="http://schemas.microsoft.com/office/powerpoint/2010/main" xmlns="" val="298120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8" ma:contentTypeDescription="Create a new document." ma:contentTypeScope="" ma:versionID="f9bae57d942f349496b0c157240b0a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c61ec2ab7abc56edcd4447b1e74a28c5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C5B59D-F816-4899-B940-F8F2C73B88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schemas.openxmlformats.org/package/2006/metadata/core-properties"/>
    <ds:schemaRef ds:uri="http://www.w3.org/XML/1998/namespace"/>
    <ds:schemaRef ds:uri="http://purl.org/dc/terms/"/>
    <ds:schemaRef ds:uri="86144f90-c7b6-48d0-aae5-f5e9e48cc3df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5c7a0828-c5e4-45f8-a074-18a8fdc88ec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2767</TotalTime>
  <Words>359</Words>
  <Application>Microsoft Office PowerPoint</Application>
  <PresentationFormat>On-screen Show (4:3)</PresentationFormat>
  <Paragraphs>176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user</cp:lastModifiedBy>
  <cp:revision>60</cp:revision>
  <dcterms:created xsi:type="dcterms:W3CDTF">2018-03-17T10:08:43Z</dcterms:created>
  <dcterms:modified xsi:type="dcterms:W3CDTF">2020-03-31T06:32:07Z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