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77" r:id="rId6"/>
    <p:sldId id="383" r:id="rId7"/>
    <p:sldId id="382" r:id="rId8"/>
    <p:sldId id="314" r:id="rId9"/>
    <p:sldId id="378" r:id="rId10"/>
    <p:sldId id="380" r:id="rId11"/>
    <p:sldId id="37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FED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9DADDA2D-7023-4224-AA88-96B93008952B}"/>
  </pc:docChgLst>
  <pc:docChgLst>
    <pc:chgData name="Lee Peckover" userId="5895743b-be28-4676-8a25-8aee7e374520" providerId="ADAL" clId="{FA9F3B55-4D55-46C1-B974-42AD81A8A177}"/>
    <pc:docChg chg="custSel modSld">
      <pc:chgData name="Lee Peckover" userId="5895743b-be28-4676-8a25-8aee7e374520" providerId="ADAL" clId="{FA9F3B55-4D55-46C1-B974-42AD81A8A177}" dt="2019-02-21T17:28:22.060" v="1" actId="207"/>
      <pc:docMkLst>
        <pc:docMk/>
      </pc:docMkLst>
      <pc:sldChg chg="modSp">
        <pc:chgData name="Lee Peckover" userId="5895743b-be28-4676-8a25-8aee7e374520" providerId="ADAL" clId="{FA9F3B55-4D55-46C1-B974-42AD81A8A177}" dt="2019-02-21T17:28:22.060" v="1" actId="207"/>
        <pc:sldMkLst>
          <pc:docMk/>
          <pc:sldMk cId="3540822353" sldId="385"/>
        </pc:sldMkLst>
        <pc:graphicFrameChg chg="modGraphic">
          <ac:chgData name="Lee Peckover" userId="5895743b-be28-4676-8a25-8aee7e374520" providerId="ADAL" clId="{FA9F3B55-4D55-46C1-B974-42AD81A8A177}" dt="2019-02-21T17:28:17.410" v="0" actId="207"/>
          <ac:graphicFrameMkLst>
            <pc:docMk/>
            <pc:sldMk cId="3540822353" sldId="385"/>
            <ac:graphicFrameMk id="10" creationId="{CA8AA4A2-B258-4236-8521-7C37C22A4E43}"/>
          </ac:graphicFrameMkLst>
        </pc:graphicFrameChg>
        <pc:graphicFrameChg chg="modGraphic">
          <ac:chgData name="Lee Peckover" userId="5895743b-be28-4676-8a25-8aee7e374520" providerId="ADAL" clId="{FA9F3B55-4D55-46C1-B974-42AD81A8A177}" dt="2019-02-21T17:28:22.060" v="1" actId="207"/>
          <ac:graphicFrameMkLst>
            <pc:docMk/>
            <pc:sldMk cId="3540822353" sldId="385"/>
            <ac:graphicFrameMk id="15" creationId="{AE3B3E09-2C22-4F3B-962B-E1A173B2D966}"/>
          </ac:graphicFrameMkLst>
        </pc:graphicFrameChg>
      </pc:sldChg>
    </pc:docChg>
  </pc:docChgLst>
  <pc:docChgLst>
    <pc:chgData name="Ashleigh Sobol" userId="8430f2a2-602f-4dde-a79b-412efd9dd8bf" providerId="ADAL" clId="{A204DDAC-AA7C-4679-9F40-91028CD5C38E}"/>
  </pc:docChgLst>
  <pc:docChgLst>
    <pc:chgData name="Jan Fitzpatrick" userId="d1b284ec-d1dd-4765-b823-b34899491c26" providerId="ADAL" clId="{8E20A499-97EC-4BC8-BD4F-E853EE9E3BEE}"/>
    <pc:docChg chg="modSld">
      <pc:chgData name="Jan Fitzpatrick" userId="d1b284ec-d1dd-4765-b823-b34899491c26" providerId="ADAL" clId="{8E20A499-97EC-4BC8-BD4F-E853EE9E3BEE}" dt="2019-01-10T09:04:32.711" v="3" actId="403"/>
      <pc:docMkLst>
        <pc:docMk/>
      </pc:docMkLst>
      <pc:sldChg chg="modSp">
        <pc:chgData name="Jan Fitzpatrick" userId="d1b284ec-d1dd-4765-b823-b34899491c26" providerId="ADAL" clId="{8E20A499-97EC-4BC8-BD4F-E853EE9E3BEE}" dt="2019-01-10T09:04:27.088" v="1" actId="403"/>
        <pc:sldMkLst>
          <pc:docMk/>
          <pc:sldMk cId="2637481266" sldId="256"/>
        </pc:sldMkLst>
        <pc:spChg chg="mod">
          <ac:chgData name="Jan Fitzpatrick" userId="d1b284ec-d1dd-4765-b823-b34899491c26" providerId="ADAL" clId="{8E20A499-97EC-4BC8-BD4F-E853EE9E3BEE}" dt="2019-01-10T09:04:27.088" v="1" actId="403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8E20A499-97EC-4BC8-BD4F-E853EE9E3BEE}" dt="2019-01-10T09:04:32.711" v="3" actId="403"/>
        <pc:sldMkLst>
          <pc:docMk/>
          <pc:sldMk cId="332354265" sldId="366"/>
        </pc:sldMkLst>
        <pc:spChg chg="mod">
          <ac:chgData name="Jan Fitzpatrick" userId="d1b284ec-d1dd-4765-b823-b34899491c26" providerId="ADAL" clId="{8E20A499-97EC-4BC8-BD4F-E853EE9E3BEE}" dt="2019-01-10T09:04:32.711" v="3" actId="403"/>
          <ac:spMkLst>
            <pc:docMk/>
            <pc:sldMk cId="332354265" sldId="366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945C51C1-2AFD-4D2A-8B01-38125315A474}"/>
  </pc:docChgLst>
  <pc:docChgLst>
    <pc:chgData name="Theresa Hodgson" userId="213b339f-9e68-4d61-b6e1-9aa385d3ff46" providerId="ADAL" clId="{CEDF6EAB-48B3-4E8B-B988-15571ECC3495}"/>
  </pc:docChgLst>
  <pc:docChgLst>
    <pc:chgData name="Ashleigh Sobol" userId="8430f2a2-602f-4dde-a79b-412efd9dd8bf" providerId="ADAL" clId="{314E36DF-02F4-4957-B175-8AD4C9F6E04E}"/>
  </pc:docChgLst>
  <pc:docChgLst>
    <pc:chgData name="Eleanor Simpson" userId="975f5492-d74c-431c-90fe-9bfc34b8124b" providerId="ADAL" clId="{C8AF13ED-A2C5-4C21-85ED-B51EE53C030C}"/>
    <pc:docChg chg="custSel modSld">
      <pc:chgData name="Eleanor Simpson" userId="975f5492-d74c-431c-90fe-9bfc34b8124b" providerId="ADAL" clId="{C8AF13ED-A2C5-4C21-85ED-B51EE53C030C}" dt="2019-02-14T14:59:34.895" v="351" actId="1038"/>
      <pc:docMkLst>
        <pc:docMk/>
      </pc:docMkLst>
      <pc:sldChg chg="modSp">
        <pc:chgData name="Eleanor Simpson" userId="975f5492-d74c-431c-90fe-9bfc34b8124b" providerId="ADAL" clId="{C8AF13ED-A2C5-4C21-85ED-B51EE53C030C}" dt="2019-02-14T14:53:37.961" v="79"/>
        <pc:sldMkLst>
          <pc:docMk/>
          <pc:sldMk cId="2637481266" sldId="256"/>
        </pc:sldMkLst>
        <pc:spChg chg="mod">
          <ac:chgData name="Eleanor Simpson" userId="975f5492-d74c-431c-90fe-9bfc34b8124b" providerId="ADAL" clId="{C8AF13ED-A2C5-4C21-85ED-B51EE53C030C}" dt="2019-02-14T14:53:37.961" v="79"/>
          <ac:spMkLst>
            <pc:docMk/>
            <pc:sldMk cId="2637481266" sldId="256"/>
            <ac:spMk id="19" creationId="{5252A847-DE45-4FA3-A1F8-EEBEB845FF8E}"/>
          </ac:spMkLst>
        </pc:spChg>
      </pc:sldChg>
      <pc:sldChg chg="addSp modSp">
        <pc:chgData name="Eleanor Simpson" userId="975f5492-d74c-431c-90fe-9bfc34b8124b" providerId="ADAL" clId="{C8AF13ED-A2C5-4C21-85ED-B51EE53C030C}" dt="2019-02-14T14:59:34.895" v="351" actId="1038"/>
        <pc:sldMkLst>
          <pc:docMk/>
          <pc:sldMk cId="1669721746" sldId="365"/>
        </pc:sldMkLst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9" creationId="{1B4D3532-0A0A-4BF6-8516-8BFC8EBBD888}"/>
          </ac:spMkLst>
        </pc:spChg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10" creationId="{C27F7ACA-5AF8-4C13-A41A-7F6683F20EEA}"/>
          </ac:spMkLst>
        </pc:spChg>
        <pc:spChg chg="add mod">
          <ac:chgData name="Eleanor Simpson" userId="975f5492-d74c-431c-90fe-9bfc34b8124b" providerId="ADAL" clId="{C8AF13ED-A2C5-4C21-85ED-B51EE53C030C}" dt="2019-02-14T14:59:02.274" v="269" actId="1035"/>
          <ac:spMkLst>
            <pc:docMk/>
            <pc:sldMk cId="1669721746" sldId="365"/>
            <ac:spMk id="12" creationId="{BD6CEC7B-87DC-4B2A-8CCB-9ED541E05D8F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3" creationId="{0CFFD1E1-BD05-4C7E-ADCF-3962F9D8CF5B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5" creationId="{99BECE30-E10A-42A7-80CE-EFF7F97CA435}"/>
          </ac:spMkLst>
        </pc:spChg>
        <pc:spChg chg="add mod">
          <ac:chgData name="Eleanor Simpson" userId="975f5492-d74c-431c-90fe-9bfc34b8124b" providerId="ADAL" clId="{C8AF13ED-A2C5-4C21-85ED-B51EE53C030C}" dt="2019-02-14T14:59:10.622" v="285" actId="1036"/>
          <ac:spMkLst>
            <pc:docMk/>
            <pc:sldMk cId="1669721746" sldId="365"/>
            <ac:spMk id="16" creationId="{AFEA7713-C5D2-48A3-95A7-E6B88FBFB381}"/>
          </ac:spMkLst>
        </pc:spChg>
        <pc:spChg chg="mod">
          <ac:chgData name="Eleanor Simpson" userId="975f5492-d74c-431c-90fe-9bfc34b8124b" providerId="ADAL" clId="{C8AF13ED-A2C5-4C21-85ED-B51EE53C030C}" dt="2019-02-14T14:56:35.540" v="175" actId="6549"/>
          <ac:spMkLst>
            <pc:docMk/>
            <pc:sldMk cId="1669721746" sldId="365"/>
            <ac:spMk id="19" creationId="{5252A847-DE45-4FA3-A1F8-EEBEB845FF8E}"/>
          </ac:spMkLst>
        </pc:spChg>
        <pc:grpChg chg="add mod">
          <ac:chgData name="Eleanor Simpson" userId="975f5492-d74c-431c-90fe-9bfc34b8124b" providerId="ADAL" clId="{C8AF13ED-A2C5-4C21-85ED-B51EE53C030C}" dt="2019-02-14T14:59:17.584" v="301" actId="1037"/>
          <ac:grpSpMkLst>
            <pc:docMk/>
            <pc:sldMk cId="1669721746" sldId="365"/>
            <ac:grpSpMk id="17" creationId="{C8BDB815-0A6A-4AB1-82C0-A9855E98CC9A}"/>
          </ac:grpSpMkLst>
        </pc:grpChg>
        <pc:grpChg chg="add mod">
          <ac:chgData name="Eleanor Simpson" userId="975f5492-d74c-431c-90fe-9bfc34b8124b" providerId="ADAL" clId="{C8AF13ED-A2C5-4C21-85ED-B51EE53C030C}" dt="2019-02-14T14:59:27.892" v="338" actId="1037"/>
          <ac:grpSpMkLst>
            <pc:docMk/>
            <pc:sldMk cId="1669721746" sldId="365"/>
            <ac:grpSpMk id="24" creationId="{56B9C1D6-11CD-4C15-AA90-D3CF037AB87E}"/>
          </ac:grpSpMkLst>
        </pc:grpChg>
        <pc:grpChg chg="add mod">
          <ac:chgData name="Eleanor Simpson" userId="975f5492-d74c-431c-90fe-9bfc34b8124b" providerId="ADAL" clId="{C8AF13ED-A2C5-4C21-85ED-B51EE53C030C}" dt="2019-02-14T14:59:34.895" v="351" actId="1038"/>
          <ac:grpSpMkLst>
            <pc:docMk/>
            <pc:sldMk cId="1669721746" sldId="365"/>
            <ac:grpSpMk id="30" creationId="{C1594F8B-F379-4566-B6FB-D96C376E1277}"/>
          </ac:grpSpMkLst>
        </pc:grpChg>
        <pc:graphicFrameChg chg="add mod modGraphic">
          <ac:chgData name="Eleanor Simpson" userId="975f5492-d74c-431c-90fe-9bfc34b8124b" providerId="ADAL" clId="{C8AF13ED-A2C5-4C21-85ED-B51EE53C030C}" dt="2019-02-14T14:59:02.274" v="269" actId="1035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add mod modGraphic">
          <ac:chgData name="Eleanor Simpson" userId="975f5492-d74c-431c-90fe-9bfc34b8124b" providerId="ADAL" clId="{C8AF13ED-A2C5-4C21-85ED-B51EE53C030C}" dt="2019-02-14T14:58:52.803" v="253" actId="14100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add mod modGraphic">
          <ac:chgData name="Eleanor Simpson" userId="975f5492-d74c-431c-90fe-9bfc34b8124b" providerId="ADAL" clId="{C8AF13ED-A2C5-4C21-85ED-B51EE53C030C}" dt="2019-02-14T14:59:10.622" v="285" actId="1036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">
        <pc:chgData name="Eleanor Simpson" userId="975f5492-d74c-431c-90fe-9bfc34b8124b" providerId="ADAL" clId="{C8AF13ED-A2C5-4C21-85ED-B51EE53C030C}" dt="2019-02-14T14:56:10.174" v="172" actId="207"/>
        <pc:sldMkLst>
          <pc:docMk/>
          <pc:sldMk cId="332354265" sldId="366"/>
        </pc:sldMkLst>
        <pc:spChg chg="mod">
          <ac:chgData name="Eleanor Simpson" userId="975f5492-d74c-431c-90fe-9bfc34b8124b" providerId="ADAL" clId="{C8AF13ED-A2C5-4C21-85ED-B51EE53C030C}" dt="2019-02-14T14:56:10.174" v="172" actId="207"/>
          <ac:spMkLst>
            <pc:docMk/>
            <pc:sldMk cId="332354265" sldId="366"/>
            <ac:spMk id="19" creationId="{5252A847-DE45-4FA3-A1F8-EEBEB845FF8E}"/>
          </ac:spMkLst>
        </pc:spChg>
      </pc:sldChg>
    </pc:docChg>
  </pc:docChgLst>
  <pc:docChgLst>
    <pc:chgData name="Eleanor Simpson" userId="975f5492-d74c-431c-90fe-9bfc34b8124b" providerId="ADAL" clId="{9B8436E2-7EC2-473F-B1F4-1CC2D0D78392}"/>
    <pc:docChg chg="custSel addSld delSld modSld sldOrd">
      <pc:chgData name="Eleanor Simpson" userId="975f5492-d74c-431c-90fe-9bfc34b8124b" providerId="ADAL" clId="{9B8436E2-7EC2-473F-B1F4-1CC2D0D78392}" dt="2019-02-15T12:08:09.994" v="1779" actId="208"/>
      <pc:docMkLst>
        <pc:docMk/>
      </pc:docMkLst>
      <pc:sldChg chg="modSp">
        <pc:chgData name="Eleanor Simpson" userId="975f5492-d74c-431c-90fe-9bfc34b8124b" providerId="ADAL" clId="{9B8436E2-7EC2-473F-B1F4-1CC2D0D78392}" dt="2019-02-15T09:30:24.391" v="1475" actId="6549"/>
        <pc:sldMkLst>
          <pc:docMk/>
          <pc:sldMk cId="636014570" sldId="314"/>
        </pc:sldMkLst>
        <pc:spChg chg="mod">
          <ac:chgData name="Eleanor Simpson" userId="975f5492-d74c-431c-90fe-9bfc34b8124b" providerId="ADAL" clId="{9B8436E2-7EC2-473F-B1F4-1CC2D0D78392}" dt="2019-02-15T09:30:24.391" v="1475" actId="6549"/>
          <ac:spMkLst>
            <pc:docMk/>
            <pc:sldMk cId="636014570" sldId="314"/>
            <ac:spMk id="19" creationId="{5252A847-DE45-4FA3-A1F8-EEBEB845FF8E}"/>
          </ac:spMkLst>
        </pc:spChg>
      </pc:sldChg>
      <pc:sldChg chg="addSp delSp modSp">
        <pc:chgData name="Eleanor Simpson" userId="975f5492-d74c-431c-90fe-9bfc34b8124b" providerId="ADAL" clId="{9B8436E2-7EC2-473F-B1F4-1CC2D0D78392}" dt="2019-02-15T09:44:36.297" v="1735" actId="1038"/>
        <pc:sldMkLst>
          <pc:docMk/>
          <pc:sldMk cId="36917022" sldId="360"/>
        </pc:sldMkLst>
        <pc:spChg chg="add mod">
          <ac:chgData name="Eleanor Simpson" userId="975f5492-d74c-431c-90fe-9bfc34b8124b" providerId="ADAL" clId="{9B8436E2-7EC2-473F-B1F4-1CC2D0D78392}" dt="2019-02-15T09:44:36.297" v="1735" actId="1038"/>
          <ac:spMkLst>
            <pc:docMk/>
            <pc:sldMk cId="36917022" sldId="360"/>
            <ac:spMk id="9" creationId="{CD04F35E-15C3-40DE-8188-2167A96AE8EC}"/>
          </ac:spMkLst>
        </pc:spChg>
        <pc:spChg chg="add del mod">
          <ac:chgData name="Eleanor Simpson" userId="975f5492-d74c-431c-90fe-9bfc34b8124b" providerId="ADAL" clId="{9B8436E2-7EC2-473F-B1F4-1CC2D0D78392}" dt="2019-02-15T09:06:31.790" v="507" actId="478"/>
          <ac:spMkLst>
            <pc:docMk/>
            <pc:sldMk cId="36917022" sldId="360"/>
            <ac:spMk id="10" creationId="{81252EAD-9B98-49D2-8E03-BCC4C760B4E4}"/>
          </ac:spMkLst>
        </pc:spChg>
        <pc:spChg chg="mod">
          <ac:chgData name="Eleanor Simpson" userId="975f5492-d74c-431c-90fe-9bfc34b8124b" providerId="ADAL" clId="{9B8436E2-7EC2-473F-B1F4-1CC2D0D78392}" dt="2019-02-15T09:02:55.687" v="197" actId="207"/>
          <ac:spMkLst>
            <pc:docMk/>
            <pc:sldMk cId="36917022" sldId="360"/>
            <ac:spMk id="19" creationId="{5252A847-DE45-4FA3-A1F8-EEBEB845FF8E}"/>
          </ac:spMkLst>
        </pc:spChg>
        <pc:graphicFrameChg chg="add mod modGraphic">
          <ac:chgData name="Eleanor Simpson" userId="975f5492-d74c-431c-90fe-9bfc34b8124b" providerId="ADAL" clId="{9B8436E2-7EC2-473F-B1F4-1CC2D0D78392}" dt="2019-02-15T09:44:36.297" v="1735" actId="1038"/>
          <ac:graphicFrameMkLst>
            <pc:docMk/>
            <pc:sldMk cId="36917022" sldId="360"/>
            <ac:graphicFrameMk id="6" creationId="{39BA1CF3-141C-40D5-B58F-78454E71C5EB}"/>
          </ac:graphicFrameMkLst>
        </pc:graphicFrameChg>
      </pc:sldChg>
      <pc:sldChg chg="modSp">
        <pc:chgData name="Eleanor Simpson" userId="975f5492-d74c-431c-90fe-9bfc34b8124b" providerId="ADAL" clId="{9B8436E2-7EC2-473F-B1F4-1CC2D0D78392}" dt="2019-02-15T12:06:37.153" v="1770" actId="403"/>
        <pc:sldMkLst>
          <pc:docMk/>
          <pc:sldMk cId="1669721746" sldId="365"/>
        </pc:sldMkLst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9" creationId="{1B4D3532-0A0A-4BF6-8516-8BFC8EBBD888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0" creationId="{C27F7ACA-5AF8-4C13-A41A-7F6683F20EEA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2" creationId="{BD6CEC7B-87DC-4B2A-8CCB-9ED541E05D8F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3" creationId="{0CFFD1E1-BD05-4C7E-ADCF-3962F9D8CF5B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5" creationId="{99BECE30-E10A-42A7-80CE-EFF7F97CA435}"/>
          </ac:spMkLst>
        </pc:spChg>
        <pc:spChg chg="mod">
          <ac:chgData name="Eleanor Simpson" userId="975f5492-d74c-431c-90fe-9bfc34b8124b" providerId="ADAL" clId="{9B8436E2-7EC2-473F-B1F4-1CC2D0D78392}" dt="2019-02-15T09:44:12.803" v="1719" actId="1038"/>
          <ac:spMkLst>
            <pc:docMk/>
            <pc:sldMk cId="1669721746" sldId="365"/>
            <ac:spMk id="16" creationId="{AFEA7713-C5D2-48A3-95A7-E6B88FBFB381}"/>
          </ac:spMkLst>
        </pc:s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17" creationId="{C8BDB815-0A6A-4AB1-82C0-A9855E98CC9A}"/>
          </ac:grpSpMkLst>
        </pc:gr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24" creationId="{56B9C1D6-11CD-4C15-AA90-D3CF037AB87E}"/>
          </ac:grpSpMkLst>
        </pc:grpChg>
        <pc:grpChg chg="mod">
          <ac:chgData name="Eleanor Simpson" userId="975f5492-d74c-431c-90fe-9bfc34b8124b" providerId="ADAL" clId="{9B8436E2-7EC2-473F-B1F4-1CC2D0D78392}" dt="2019-02-15T09:44:12.803" v="1719" actId="1038"/>
          <ac:grpSpMkLst>
            <pc:docMk/>
            <pc:sldMk cId="1669721746" sldId="365"/>
            <ac:grpSpMk id="30" creationId="{C1594F8B-F379-4566-B6FB-D96C376E1277}"/>
          </ac:grpSpMkLst>
        </pc:grpChg>
        <pc:graphicFrameChg chg="mod modGraphic">
          <ac:chgData name="Eleanor Simpson" userId="975f5492-d74c-431c-90fe-9bfc34b8124b" providerId="ADAL" clId="{9B8436E2-7EC2-473F-B1F4-1CC2D0D78392}" dt="2019-02-15T12:06:25.974" v="1768" actId="403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12:06:32.815" v="1769" actId="403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12:06:37.153" v="1770" actId="403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09:44:51.243" v="1747" actId="1038"/>
        <pc:sldMkLst>
          <pc:docMk/>
          <pc:sldMk cId="1762575920" sldId="368"/>
        </pc:sldMkLst>
        <pc:spChg chg="mod">
          <ac:chgData name="Eleanor Simpson" userId="975f5492-d74c-431c-90fe-9bfc34b8124b" providerId="ADAL" clId="{9B8436E2-7EC2-473F-B1F4-1CC2D0D78392}" dt="2019-02-15T09:44:51.243" v="1747" actId="1038"/>
          <ac:spMkLst>
            <pc:docMk/>
            <pc:sldMk cId="1762575920" sldId="368"/>
            <ac:spMk id="9" creationId="{CD04F35E-15C3-40DE-8188-2167A96AE8EC}"/>
          </ac:spMkLst>
        </pc:spChg>
        <pc:spChg chg="mod">
          <ac:chgData name="Eleanor Simpson" userId="975f5492-d74c-431c-90fe-9bfc34b8124b" providerId="ADAL" clId="{9B8436E2-7EC2-473F-B1F4-1CC2D0D78392}" dt="2019-02-15T09:44:51.243" v="1747" actId="1038"/>
          <ac:spMkLst>
            <pc:docMk/>
            <pc:sldMk cId="1762575920" sldId="368"/>
            <ac:spMk id="10" creationId="{81252EAD-9B98-49D2-8E03-BCC4C760B4E4}"/>
          </ac:spMkLst>
        </pc:spChg>
        <pc:graphicFrameChg chg="mod">
          <ac:chgData name="Eleanor Simpson" userId="975f5492-d74c-431c-90fe-9bfc34b8124b" providerId="ADAL" clId="{9B8436E2-7EC2-473F-B1F4-1CC2D0D78392}" dt="2019-02-15T09:44:51.243" v="1747" actId="1038"/>
          <ac:graphicFrameMkLst>
            <pc:docMk/>
            <pc:sldMk cId="1762575920" sldId="368"/>
            <ac:graphicFrameMk id="6" creationId="{39BA1CF3-141C-40D5-B58F-78454E71C5EB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06.800" v="1774" actId="404"/>
        <pc:sldMkLst>
          <pc:docMk/>
          <pc:sldMk cId="1352091225" sldId="370"/>
        </pc:sldMkLst>
        <pc:spChg chg="mod">
          <ac:chgData name="Eleanor Simpson" userId="975f5492-d74c-431c-90fe-9bfc34b8124b" providerId="ADAL" clId="{9B8436E2-7EC2-473F-B1F4-1CC2D0D78392}" dt="2019-02-15T09:45:12.906" v="1753" actId="1038"/>
          <ac:spMkLst>
            <pc:docMk/>
            <pc:sldMk cId="1352091225" sldId="370"/>
            <ac:spMk id="12" creationId="{DA96A316-897A-4C73-BDDD-C27AFC73CD77}"/>
          </ac:spMkLst>
        </pc:spChg>
        <pc:spChg chg="mod">
          <ac:chgData name="Eleanor Simpson" userId="975f5492-d74c-431c-90fe-9bfc34b8124b" providerId="ADAL" clId="{9B8436E2-7EC2-473F-B1F4-1CC2D0D78392}" dt="2019-02-15T09:45:12.906" v="1753" actId="1038"/>
          <ac:spMkLst>
            <pc:docMk/>
            <pc:sldMk cId="1352091225" sldId="370"/>
            <ac:spMk id="13" creationId="{BF438845-A41D-4D15-8C06-95E15329FA0B}"/>
          </ac:spMkLst>
        </pc:spChg>
        <pc:graphicFrameChg chg="mod modGraphic">
          <ac:chgData name="Eleanor Simpson" userId="975f5492-d74c-431c-90fe-9bfc34b8124b" providerId="ADAL" clId="{9B8436E2-7EC2-473F-B1F4-1CC2D0D78392}" dt="2019-02-15T12:07:06.800" v="1774" actId="404"/>
          <ac:graphicFrameMkLst>
            <pc:docMk/>
            <pc:sldMk cId="1352091225" sldId="370"/>
            <ac:graphicFrameMk id="11" creationId="{E164BFCB-A8DD-4592-9B47-77017273691A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14.803" v="1775" actId="404"/>
        <pc:sldMkLst>
          <pc:docMk/>
          <pc:sldMk cId="1637324556" sldId="371"/>
        </pc:sldMkLst>
        <pc:spChg chg="mod">
          <ac:chgData name="Eleanor Simpson" userId="975f5492-d74c-431c-90fe-9bfc34b8124b" providerId="ADAL" clId="{9B8436E2-7EC2-473F-B1F4-1CC2D0D78392}" dt="2019-02-15T09:45:19.141" v="1759" actId="1038"/>
          <ac:spMkLst>
            <pc:docMk/>
            <pc:sldMk cId="1637324556" sldId="371"/>
            <ac:spMk id="12" creationId="{DA96A316-897A-4C73-BDDD-C27AFC73CD77}"/>
          </ac:spMkLst>
        </pc:spChg>
        <pc:spChg chg="mod">
          <ac:chgData name="Eleanor Simpson" userId="975f5492-d74c-431c-90fe-9bfc34b8124b" providerId="ADAL" clId="{9B8436E2-7EC2-473F-B1F4-1CC2D0D78392}" dt="2019-02-15T09:45:19.141" v="1759" actId="1038"/>
          <ac:spMkLst>
            <pc:docMk/>
            <pc:sldMk cId="1637324556" sldId="371"/>
            <ac:spMk id="13" creationId="{BF438845-A41D-4D15-8C06-95E15329FA0B}"/>
          </ac:spMkLst>
        </pc:spChg>
        <pc:graphicFrameChg chg="mod modGraphic">
          <ac:chgData name="Eleanor Simpson" userId="975f5492-d74c-431c-90fe-9bfc34b8124b" providerId="ADAL" clId="{9B8436E2-7EC2-473F-B1F4-1CC2D0D78392}" dt="2019-02-15T12:07:14.803" v="1775" actId="404"/>
          <ac:graphicFrameMkLst>
            <pc:docMk/>
            <pc:sldMk cId="1637324556" sldId="371"/>
            <ac:graphicFrameMk id="11" creationId="{E164BFCB-A8DD-4592-9B47-77017273691A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12:07:29.493" v="1777" actId="404"/>
        <pc:sldMkLst>
          <pc:docMk/>
          <pc:sldMk cId="3623646403" sldId="373"/>
        </pc:sldMkLst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16" creationId="{58BF98A9-EB09-40A0-BD13-8AF3D449C182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17" creationId="{7CE504F9-7E42-4A14-8C96-5B4A0F84C869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0" creationId="{82D2F63F-3DE2-45F0-8A03-64AABAF04153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1" creationId="{650704D2-2E5F-4FBC-A0E2-F87760045127}"/>
          </ac:spMkLst>
        </pc:spChg>
        <pc:spChg chg="mod">
          <ac:chgData name="Eleanor Simpson" userId="975f5492-d74c-431c-90fe-9bfc34b8124b" providerId="ADAL" clId="{9B8436E2-7EC2-473F-B1F4-1CC2D0D78392}" dt="2019-02-15T09:45:52.786" v="1767" actId="1038"/>
          <ac:spMkLst>
            <pc:docMk/>
            <pc:sldMk cId="3623646403" sldId="373"/>
            <ac:spMk id="22" creationId="{3D859B2A-6ABD-4188-B875-5915A19FE02C}"/>
          </ac:spMkLst>
        </pc:spChg>
        <pc:graphicFrameChg chg="mod modGraphic">
          <ac:chgData name="Eleanor Simpson" userId="975f5492-d74c-431c-90fe-9bfc34b8124b" providerId="ADAL" clId="{9B8436E2-7EC2-473F-B1F4-1CC2D0D78392}" dt="2019-02-15T12:07:29.493" v="1777" actId="404"/>
          <ac:graphicFrameMkLst>
            <pc:docMk/>
            <pc:sldMk cId="3623646403" sldId="373"/>
            <ac:graphicFrameMk id="9" creationId="{659DC04D-7366-41C5-8A70-6BCA590C86F4}"/>
          </ac:graphicFrameMkLst>
        </pc:graphicFrameChg>
        <pc:graphicFrameChg chg="mod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0" creationId="{CA8AA4A2-B258-4236-8521-7C37C22A4E43}"/>
          </ac:graphicFrameMkLst>
        </pc:graphicFrameChg>
        <pc:graphicFrameChg chg="mod modGraphic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4" creationId="{043ED8B8-3342-4A4B-9608-4672468B6360}"/>
          </ac:graphicFrameMkLst>
        </pc:graphicFrameChg>
        <pc:graphicFrameChg chg="mod">
          <ac:chgData name="Eleanor Simpson" userId="975f5492-d74c-431c-90fe-9bfc34b8124b" providerId="ADAL" clId="{9B8436E2-7EC2-473F-B1F4-1CC2D0D78392}" dt="2019-02-15T09:45:52.786" v="1767" actId="1038"/>
          <ac:graphicFrameMkLst>
            <pc:docMk/>
            <pc:sldMk cId="3623646403" sldId="373"/>
            <ac:graphicFrameMk id="15" creationId="{AE3B3E09-2C22-4F3B-962B-E1A173B2D966}"/>
          </ac:graphicFrameMkLst>
        </pc:graphicFrameChg>
      </pc:sldChg>
      <pc:sldChg chg="addSp delSp modSp add">
        <pc:chgData name="Eleanor Simpson" userId="975f5492-d74c-431c-90fe-9bfc34b8124b" providerId="ADAL" clId="{9B8436E2-7EC2-473F-B1F4-1CC2D0D78392}" dt="2019-02-15T09:22:14.733" v="1223" actId="403"/>
        <pc:sldMkLst>
          <pc:docMk/>
          <pc:sldMk cId="3486026389" sldId="374"/>
        </pc:sldMkLst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16" creationId="{58BF98A9-EB09-40A0-BD13-8AF3D449C182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17" creationId="{7CE504F9-7E42-4A14-8C96-5B4A0F84C869}"/>
          </ac:spMkLst>
        </pc:spChg>
        <pc:spChg chg="mod">
          <ac:chgData name="Eleanor Simpson" userId="975f5492-d74c-431c-90fe-9bfc34b8124b" providerId="ADAL" clId="{9B8436E2-7EC2-473F-B1F4-1CC2D0D78392}" dt="2019-02-15T09:22:00.055" v="1220" actId="6549"/>
          <ac:spMkLst>
            <pc:docMk/>
            <pc:sldMk cId="3486026389" sldId="374"/>
            <ac:spMk id="19" creationId="{5252A847-DE45-4FA3-A1F8-EEBEB845FF8E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0" creationId="{82D2F63F-3DE2-45F0-8A03-64AABAF04153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1" creationId="{650704D2-2E5F-4FBC-A0E2-F87760045127}"/>
          </ac:spMkLst>
        </pc:spChg>
        <pc:spChg chg="del">
          <ac:chgData name="Eleanor Simpson" userId="975f5492-d74c-431c-90fe-9bfc34b8124b" providerId="ADAL" clId="{9B8436E2-7EC2-473F-B1F4-1CC2D0D78392}" dt="2019-02-15T09:19:13.399" v="1023" actId="478"/>
          <ac:spMkLst>
            <pc:docMk/>
            <pc:sldMk cId="3486026389" sldId="374"/>
            <ac:spMk id="22" creationId="{3D859B2A-6ABD-4188-B875-5915A19FE02C}"/>
          </ac:spMkLst>
        </pc:spChg>
        <pc:spChg chg="add mod">
          <ac:chgData name="Eleanor Simpson" userId="975f5492-d74c-431c-90fe-9bfc34b8124b" providerId="ADAL" clId="{9B8436E2-7EC2-473F-B1F4-1CC2D0D78392}" dt="2019-02-15T09:22:14.733" v="1223" actId="403"/>
          <ac:spMkLst>
            <pc:docMk/>
            <pc:sldMk cId="3486026389" sldId="374"/>
            <ac:spMk id="23" creationId="{BF008E26-3264-4D99-9464-CBC76A73AC8D}"/>
          </ac:spMkLst>
        </pc:sp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9" creationId="{659DC04D-7366-41C5-8A70-6BCA590C86F4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0" creationId="{CA8AA4A2-B258-4236-8521-7C37C22A4E43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4" creationId="{043ED8B8-3342-4A4B-9608-4672468B6360}"/>
          </ac:graphicFrameMkLst>
        </pc:graphicFrameChg>
        <pc:graphicFrameChg chg="del">
          <ac:chgData name="Eleanor Simpson" userId="975f5492-d74c-431c-90fe-9bfc34b8124b" providerId="ADAL" clId="{9B8436E2-7EC2-473F-B1F4-1CC2D0D78392}" dt="2019-02-15T09:19:13.399" v="1023" actId="478"/>
          <ac:graphicFrameMkLst>
            <pc:docMk/>
            <pc:sldMk cId="3486026389" sldId="374"/>
            <ac:graphicFrameMk id="15" creationId="{AE3B3E09-2C22-4F3B-962B-E1A173B2D966}"/>
          </ac:graphicFrameMkLst>
        </pc:graphicFrameChg>
      </pc:sldChg>
      <pc:sldChg chg="modSp add">
        <pc:chgData name="Eleanor Simpson" userId="975f5492-d74c-431c-90fe-9bfc34b8124b" providerId="ADAL" clId="{9B8436E2-7EC2-473F-B1F4-1CC2D0D78392}" dt="2019-02-15T09:22:20.890" v="1226" actId="403"/>
        <pc:sldMkLst>
          <pc:docMk/>
          <pc:sldMk cId="1309084851" sldId="375"/>
        </pc:sldMkLst>
        <pc:spChg chg="mod">
          <ac:chgData name="Eleanor Simpson" userId="975f5492-d74c-431c-90fe-9bfc34b8124b" providerId="ADAL" clId="{9B8436E2-7EC2-473F-B1F4-1CC2D0D78392}" dt="2019-02-15T09:22:20.890" v="1226" actId="403"/>
          <ac:spMkLst>
            <pc:docMk/>
            <pc:sldMk cId="1309084851" sldId="375"/>
            <ac:spMk id="23" creationId="{BF008E26-3264-4D99-9464-CBC76A73AC8D}"/>
          </ac:spMkLst>
        </pc:spChg>
      </pc:sldChg>
      <pc:sldChg chg="modSp add">
        <pc:chgData name="Eleanor Simpson" userId="975f5492-d74c-431c-90fe-9bfc34b8124b" providerId="ADAL" clId="{9B8436E2-7EC2-473F-B1F4-1CC2D0D78392}" dt="2019-02-15T09:28:55.471" v="1460" actId="20577"/>
        <pc:sldMkLst>
          <pc:docMk/>
          <pc:sldMk cId="4008413504" sldId="377"/>
        </pc:sldMkLst>
        <pc:spChg chg="mod">
          <ac:chgData name="Eleanor Simpson" userId="975f5492-d74c-431c-90fe-9bfc34b8124b" providerId="ADAL" clId="{9B8436E2-7EC2-473F-B1F4-1CC2D0D78392}" dt="2019-02-15T09:28:55.471" v="1460" actId="20577"/>
          <ac:spMkLst>
            <pc:docMk/>
            <pc:sldMk cId="4008413504" sldId="377"/>
            <ac:spMk id="19" creationId="{5252A847-DE45-4FA3-A1F8-EEBEB845FF8E}"/>
          </ac:spMkLst>
        </pc:spChg>
      </pc:sldChg>
      <pc:sldChg chg="add">
        <pc:chgData name="Eleanor Simpson" userId="975f5492-d74c-431c-90fe-9bfc34b8124b" providerId="ADAL" clId="{9B8436E2-7EC2-473F-B1F4-1CC2D0D78392}" dt="2019-02-15T09:30:20.130" v="1474"/>
        <pc:sldMkLst>
          <pc:docMk/>
          <pc:sldMk cId="3063324341" sldId="378"/>
        </pc:sldMkLst>
      </pc:sldChg>
      <pc:sldChg chg="addSp modSp add ord">
        <pc:chgData name="Eleanor Simpson" userId="975f5492-d74c-431c-90fe-9bfc34b8124b" providerId="ADAL" clId="{9B8436E2-7EC2-473F-B1F4-1CC2D0D78392}" dt="2019-02-15T12:08:09.994" v="1779" actId="208"/>
        <pc:sldMkLst>
          <pc:docMk/>
          <pc:sldMk cId="1271984527" sldId="379"/>
        </pc:sldMkLst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0" creationId="{F5573A06-9EB4-4353-A64E-85F3065C025B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1" creationId="{FB49468A-4635-4130-823C-F9D35AFF84BB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2" creationId="{0984140C-6DAA-4E27-9BEC-A9A60666DB85}"/>
          </ac:spMkLst>
        </pc:spChg>
        <pc:spChg chg="mod">
          <ac:chgData name="Eleanor Simpson" userId="975f5492-d74c-431c-90fe-9bfc34b8124b" providerId="ADAL" clId="{9B8436E2-7EC2-473F-B1F4-1CC2D0D78392}" dt="2019-02-15T12:08:09.994" v="1779" actId="208"/>
          <ac:spMkLst>
            <pc:docMk/>
            <pc:sldMk cId="1271984527" sldId="379"/>
            <ac:spMk id="13" creationId="{AF487363-C272-4D65-A761-06DE740BE7E3}"/>
          </ac:spMkLst>
        </pc:spChg>
        <pc:spChg chg="mod">
          <ac:chgData name="Eleanor Simpson" userId="975f5492-d74c-431c-90fe-9bfc34b8124b" providerId="ADAL" clId="{9B8436E2-7EC2-473F-B1F4-1CC2D0D78392}" dt="2019-02-15T09:39:32.918" v="1711" actId="20577"/>
          <ac:spMkLst>
            <pc:docMk/>
            <pc:sldMk cId="1271984527" sldId="379"/>
            <ac:spMk id="19" creationId="{5252A847-DE45-4FA3-A1F8-EEBEB845FF8E}"/>
          </ac:spMkLst>
        </pc:spChg>
        <pc:grpChg chg="add mod">
          <ac:chgData name="Eleanor Simpson" userId="975f5492-d74c-431c-90fe-9bfc34b8124b" providerId="ADAL" clId="{9B8436E2-7EC2-473F-B1F4-1CC2D0D78392}" dt="2019-02-15T09:37:27.806" v="1628" actId="14100"/>
          <ac:grpSpMkLst>
            <pc:docMk/>
            <pc:sldMk cId="1271984527" sldId="379"/>
            <ac:grpSpMk id="9" creationId="{A9BE376F-2121-4BED-8FD7-FB33CFEDDDE6}"/>
          </ac:grpSpMkLst>
        </pc:grpChg>
        <pc:graphicFrameChg chg="add mod modGraphic">
          <ac:chgData name="Eleanor Simpson" userId="975f5492-d74c-431c-90fe-9bfc34b8124b" providerId="ADAL" clId="{9B8436E2-7EC2-473F-B1F4-1CC2D0D78392}" dt="2019-02-15T09:38:00.758" v="1659" actId="207"/>
          <ac:graphicFrameMkLst>
            <pc:docMk/>
            <pc:sldMk cId="1271984527" sldId="379"/>
            <ac:graphicFrameMk id="6" creationId="{DAABE3A3-1E44-4AC2-BA70-38292F063240}"/>
          </ac:graphicFrameMkLst>
        </pc:graphicFrameChg>
      </pc:sldChg>
      <pc:sldChg chg="modSp add ord">
        <pc:chgData name="Eleanor Simpson" userId="975f5492-d74c-431c-90fe-9bfc34b8124b" providerId="ADAL" clId="{9B8436E2-7EC2-473F-B1F4-1CC2D0D78392}" dt="2019-02-15T12:08:03.984" v="1778" actId="208"/>
        <pc:sldMkLst>
          <pc:docMk/>
          <pc:sldMk cId="1406496210" sldId="380"/>
        </pc:sldMkLst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0" creationId="{F5573A06-9EB4-4353-A64E-85F3065C025B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1" creationId="{FB49468A-4635-4130-823C-F9D35AFF84BB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2" creationId="{0984140C-6DAA-4E27-9BEC-A9A60666DB85}"/>
          </ac:spMkLst>
        </pc:spChg>
        <pc:spChg chg="mod">
          <ac:chgData name="Eleanor Simpson" userId="975f5492-d74c-431c-90fe-9bfc34b8124b" providerId="ADAL" clId="{9B8436E2-7EC2-473F-B1F4-1CC2D0D78392}" dt="2019-02-15T12:08:03.984" v="1778" actId="208"/>
          <ac:spMkLst>
            <pc:docMk/>
            <pc:sldMk cId="1406496210" sldId="380"/>
            <ac:spMk id="13" creationId="{AF487363-C272-4D65-A761-06DE740BE7E3}"/>
          </ac:spMkLst>
        </pc:spChg>
        <pc:spChg chg="mod">
          <ac:chgData name="Eleanor Simpson" userId="975f5492-d74c-431c-90fe-9bfc34b8124b" providerId="ADAL" clId="{9B8436E2-7EC2-473F-B1F4-1CC2D0D78392}" dt="2019-02-15T09:39:44.983" v="1713" actId="6549"/>
          <ac:spMkLst>
            <pc:docMk/>
            <pc:sldMk cId="1406496210" sldId="380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34758F4D-0547-41DC-A1A9-D0C994561C99}"/>
    <pc:docChg chg="modSld">
      <pc:chgData name="Ashleigh Sobol" userId="8430f2a2-602f-4dde-a79b-412efd9dd8bf" providerId="ADAL" clId="{34758F4D-0547-41DC-A1A9-D0C994561C99}" dt="2019-01-03T09:23:53.265" v="0"/>
      <pc:docMkLst>
        <pc:docMk/>
      </pc:docMkLst>
      <pc:sldChg chg="modSp">
        <pc:chgData name="Ashleigh Sobol" userId="8430f2a2-602f-4dde-a79b-412efd9dd8bf" providerId="ADAL" clId="{34758F4D-0547-41DC-A1A9-D0C994561C99}" dt="2019-01-03T09:23:53.265" v="0"/>
        <pc:sldMkLst>
          <pc:docMk/>
          <pc:sldMk cId="2637481266" sldId="256"/>
        </pc:sldMkLst>
        <pc:spChg chg="mod">
          <ac:chgData name="Ashleigh Sobol" userId="8430f2a2-602f-4dde-a79b-412efd9dd8bf" providerId="ADAL" clId="{34758F4D-0547-41DC-A1A9-D0C994561C99}" dt="2019-01-03T09:23:53.265" v="0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Louise Pezzaioli" userId="360b41a0-b242-48d2-b707-f5fa57585d53" providerId="ADAL" clId="{26F992EB-FC93-4751-B7DF-A8F21B482A43}"/>
    <pc:docChg chg="undo modSld">
      <pc:chgData name="Louise Pezzaioli" userId="360b41a0-b242-48d2-b707-f5fa57585d53" providerId="ADAL" clId="{26F992EB-FC93-4751-B7DF-A8F21B482A43}" dt="2018-11-29T12:02:13.084" v="86" actId="20577"/>
      <pc:docMkLst>
        <pc:docMk/>
      </pc:docMkLst>
      <pc:sldChg chg="modSp">
        <pc:chgData name="Louise Pezzaioli" userId="360b41a0-b242-48d2-b707-f5fa57585d53" providerId="ADAL" clId="{26F992EB-FC93-4751-B7DF-A8F21B482A43}" dt="2018-11-29T12:02:13.084" v="86" actId="20577"/>
        <pc:sldMkLst>
          <pc:docMk/>
          <pc:sldMk cId="2637481266" sldId="256"/>
        </pc:sldMkLst>
        <pc:spChg chg="mod">
          <ac:chgData name="Louise Pezzaioli" userId="360b41a0-b242-48d2-b707-f5fa57585d53" providerId="ADAL" clId="{26F992EB-FC93-4751-B7DF-A8F21B482A43}" dt="2018-11-29T12:02:13.084" v="86" actId="20577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4E762FB4-02C7-4155-A12A-4ED79F828FBE}"/>
    <pc:docChg chg="addSld delSld modSld sldOrd">
      <pc:chgData name="Ashleigh Sobol" userId="8430f2a2-602f-4dde-a79b-412efd9dd8bf" providerId="ADAL" clId="{4E762FB4-02C7-4155-A12A-4ED79F828FBE}" dt="2018-11-23T11:07:08.687" v="35" actId="207"/>
      <pc:docMkLst>
        <pc:docMk/>
      </pc:docMkLst>
      <pc:sldChg chg="modSp add del ord">
        <pc:chgData name="Ashleigh Sobol" userId="8430f2a2-602f-4dde-a79b-412efd9dd8bf" providerId="ADAL" clId="{4E762FB4-02C7-4155-A12A-4ED79F828FBE}" dt="2018-11-23T10:59:56.704" v="4"/>
        <pc:sldMkLst>
          <pc:docMk/>
          <pc:sldMk cId="2637481266" sldId="25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4E762FB4-02C7-4155-A12A-4ED79F828FBE}" dt="2018-11-23T11:06:53.861" v="29" actId="115"/>
        <pc:sldMkLst>
          <pc:docMk/>
          <pc:sldMk cId="636014570" sldId="314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Ashleigh Sobol" userId="8430f2a2-602f-4dde-a79b-412efd9dd8bf" providerId="ADAL" clId="{4E762FB4-02C7-4155-A12A-4ED79F828FBE}" dt="2018-11-23T11:06:53.861" v="29" actId="115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5:57.095" v="7" actId="115"/>
        <pc:sldMkLst>
          <pc:docMk/>
          <pc:sldMk cId="36917022" sldId="360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Ashleigh Sobol" userId="8430f2a2-602f-4dde-a79b-412efd9dd8bf" providerId="ADAL" clId="{4E762FB4-02C7-4155-A12A-4ED79F828FBE}" dt="2018-11-23T11:05:57.095" v="7" actId="115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7:08.687" v="35" actId="207"/>
        <pc:sldMkLst>
          <pc:docMk/>
          <pc:sldMk cId="1669721746" sldId="36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669721746" sldId="365"/>
            <ac:spMk id="7" creationId="{9C98043F-F327-469C-AFFD-8AE7F5773C62}"/>
          </ac:spMkLst>
        </pc:spChg>
        <pc:spChg chg="mod">
          <ac:chgData name="Ashleigh Sobol" userId="8430f2a2-602f-4dde-a79b-412efd9dd8bf" providerId="ADAL" clId="{4E762FB4-02C7-4155-A12A-4ED79F828FBE}" dt="2018-11-23T11:07:08.687" v="35" actId="207"/>
          <ac:spMkLst>
            <pc:docMk/>
            <pc:sldMk cId="1669721746" sldId="365"/>
            <ac:spMk id="19" creationId="{5252A847-DE45-4FA3-A1F8-EEBEB845FF8E}"/>
          </ac:spMkLst>
        </pc:spChg>
      </pc:sldChg>
      <pc:sldChg chg="modSp add ord">
        <pc:chgData name="Ashleigh Sobol" userId="8430f2a2-602f-4dde-a79b-412efd9dd8bf" providerId="ADAL" clId="{4E762FB4-02C7-4155-A12A-4ED79F828FBE}" dt="2018-11-23T10:59:56.704" v="4"/>
        <pc:sldMkLst>
          <pc:docMk/>
          <pc:sldMk cId="332354265" sldId="36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32354265" sldId="366"/>
            <ac:spMk id="7" creationId="{9C98043F-F327-469C-AFFD-8AE7F5773C62}"/>
          </ac:spMkLst>
        </pc:spChg>
      </pc:sldChg>
    </pc:docChg>
  </pc:docChgLst>
  <pc:docChgLst>
    <pc:chgData name="Jan Fitzpatrick" userId="d1b284ec-d1dd-4765-b823-b34899491c26" providerId="ADAL" clId="{679845DE-7E50-41FA-8AB7-19F3EF1678D1}"/>
    <pc:docChg chg="undo custSel addSld delSld modSld">
      <pc:chgData name="Jan Fitzpatrick" userId="d1b284ec-d1dd-4765-b823-b34899491c26" providerId="ADAL" clId="{679845DE-7E50-41FA-8AB7-19F3EF1678D1}" dt="2019-02-18T10:36:44.089" v="360" actId="404"/>
      <pc:docMkLst>
        <pc:docMk/>
      </pc:docMkLst>
      <pc:sldChg chg="modSp">
        <pc:chgData name="Jan Fitzpatrick" userId="d1b284ec-d1dd-4765-b823-b34899491c26" providerId="ADAL" clId="{679845DE-7E50-41FA-8AB7-19F3EF1678D1}" dt="2019-02-18T10:27:23.171" v="289" actId="404"/>
        <pc:sldMkLst>
          <pc:docMk/>
          <pc:sldMk cId="2637481266" sldId="256"/>
        </pc:sldMkLst>
        <pc:spChg chg="mod">
          <ac:chgData name="Jan Fitzpatrick" userId="d1b284ec-d1dd-4765-b823-b34899491c26" providerId="ADAL" clId="{679845DE-7E50-41FA-8AB7-19F3EF1678D1}" dt="2019-02-18T10:27:23.171" v="289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37:59.504" v="224" actId="404"/>
        <pc:sldMkLst>
          <pc:docMk/>
          <pc:sldMk cId="636014570" sldId="314"/>
        </pc:sldMkLst>
        <pc:spChg chg="mod">
          <ac:chgData name="Jan Fitzpatrick" userId="d1b284ec-d1dd-4765-b823-b34899491c26" providerId="ADAL" clId="{679845DE-7E50-41FA-8AB7-19F3EF1678D1}" dt="2019-02-18T09:37:59.504" v="224" actId="404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27:20.715" v="11" actId="207"/>
        <pc:sldMkLst>
          <pc:docMk/>
          <pc:sldMk cId="36917022" sldId="360"/>
        </pc:sldMkLst>
        <pc:graphicFrameChg chg="modGraphic">
          <ac:chgData name="Jan Fitzpatrick" userId="d1b284ec-d1dd-4765-b823-b34899491c26" providerId="ADAL" clId="{679845DE-7E50-41FA-8AB7-19F3EF1678D1}" dt="2019-02-18T09:27:20.715" v="11" actId="207"/>
          <ac:graphicFrameMkLst>
            <pc:docMk/>
            <pc:sldMk cId="36917022" sldId="360"/>
            <ac:graphicFrameMk id="6" creationId="{39BA1CF3-141C-40D5-B58F-78454E71C5EB}"/>
          </ac:graphicFrameMkLst>
        </pc:graphicFrameChg>
      </pc:sldChg>
      <pc:sldChg chg="delSp modSp">
        <pc:chgData name="Jan Fitzpatrick" userId="d1b284ec-d1dd-4765-b823-b34899491c26" providerId="ADAL" clId="{679845DE-7E50-41FA-8AB7-19F3EF1678D1}" dt="2019-02-18T10:29:28.878" v="310" actId="1037"/>
        <pc:sldMkLst>
          <pc:docMk/>
          <pc:sldMk cId="1669721746" sldId="365"/>
        </pc:sldMkLst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1" creationId="{8CC23C2A-CA03-4BA8-99B5-324DE5C2AA5D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2" creationId="{F592E5F3-DA67-4E83-92C5-5D93C77A5F2E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3" creationId="{0D0B1058-79E0-4A54-8B87-6F5EDC03900C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4" creationId="{EFB2681E-D05E-47BF-8B1B-E919BBB5EC9C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5" creationId="{D4A0CAB4-216A-4DCB-B588-B00CCB850F35}"/>
          </ac:spMkLst>
        </pc:spChg>
        <pc:spChg chg="mod topLvl">
          <ac:chgData name="Jan Fitzpatrick" userId="d1b284ec-d1dd-4765-b823-b34899491c26" providerId="ADAL" clId="{679845DE-7E50-41FA-8AB7-19F3EF1678D1}" dt="2019-02-18T10:29:13.781" v="300" actId="165"/>
          <ac:spMkLst>
            <pc:docMk/>
            <pc:sldMk cId="1669721746" sldId="365"/>
            <ac:spMk id="36" creationId="{CE6A97D3-3D57-46A4-A0DE-52C94BAF8139}"/>
          </ac:spMkLst>
        </pc:spChg>
        <pc:spChg chg="mod topLvl">
          <ac:chgData name="Jan Fitzpatrick" userId="d1b284ec-d1dd-4765-b823-b34899491c26" providerId="ADAL" clId="{679845DE-7E50-41FA-8AB7-19F3EF1678D1}" dt="2019-02-18T10:29:20.831" v="301" actId="1076"/>
          <ac:spMkLst>
            <pc:docMk/>
            <pc:sldMk cId="1669721746" sldId="365"/>
            <ac:spMk id="37" creationId="{F7FFF52D-2D10-4E96-976F-A419B06CF4BB}"/>
          </ac:spMkLst>
        </pc:spChg>
        <pc:grpChg chg="mod">
          <ac:chgData name="Jan Fitzpatrick" userId="d1b284ec-d1dd-4765-b823-b34899491c26" providerId="ADAL" clId="{679845DE-7E50-41FA-8AB7-19F3EF1678D1}" dt="2019-02-18T10:29:28.878" v="310" actId="1037"/>
          <ac:grpSpMkLst>
            <pc:docMk/>
            <pc:sldMk cId="1669721746" sldId="365"/>
            <ac:grpSpMk id="24" creationId="{56B9C1D6-11CD-4C15-AA90-D3CF037AB87E}"/>
          </ac:grpSpMkLst>
        </pc:grpChg>
        <pc:grpChg chg="del">
          <ac:chgData name="Jan Fitzpatrick" userId="d1b284ec-d1dd-4765-b823-b34899491c26" providerId="ADAL" clId="{679845DE-7E50-41FA-8AB7-19F3EF1678D1}" dt="2019-02-18T10:29:13.781" v="300" actId="165"/>
          <ac:grpSpMkLst>
            <pc:docMk/>
            <pc:sldMk cId="1669721746" sldId="365"/>
            <ac:grpSpMk id="30" creationId="{C1594F8B-F379-4566-B6FB-D96C376E1277}"/>
          </ac:grpSpMkLst>
        </pc:grpChg>
        <pc:graphicFrameChg chg="mod">
          <ac:chgData name="Jan Fitzpatrick" userId="d1b284ec-d1dd-4765-b823-b34899491c26" providerId="ADAL" clId="{679845DE-7E50-41FA-8AB7-19F3EF1678D1}" dt="2019-02-18T10:28:54.626" v="293"/>
          <ac:graphicFrameMkLst>
            <pc:docMk/>
            <pc:sldMk cId="1669721746" sldId="365"/>
            <ac:graphicFrameMk id="6" creationId="{FFE4BDC9-BEAC-49A4-A4FF-7036974AE967}"/>
          </ac:graphicFrameMkLst>
        </pc:graphicFrameChg>
        <pc:graphicFrameChg chg="mod">
          <ac:chgData name="Jan Fitzpatrick" userId="d1b284ec-d1dd-4765-b823-b34899491c26" providerId="ADAL" clId="{679845DE-7E50-41FA-8AB7-19F3EF1678D1}" dt="2019-02-18T10:28:59.978" v="296"/>
          <ac:graphicFrameMkLst>
            <pc:docMk/>
            <pc:sldMk cId="1669721746" sldId="365"/>
            <ac:graphicFrameMk id="11" creationId="{4EFA45C3-C34A-481E-A04B-09B970B28333}"/>
          </ac:graphicFrameMkLst>
        </pc:graphicFrameChg>
        <pc:graphicFrameChg chg="mod">
          <ac:chgData name="Jan Fitzpatrick" userId="d1b284ec-d1dd-4765-b823-b34899491c26" providerId="ADAL" clId="{679845DE-7E50-41FA-8AB7-19F3EF1678D1}" dt="2019-02-18T10:29:07.868" v="299"/>
          <ac:graphicFrameMkLst>
            <pc:docMk/>
            <pc:sldMk cId="1669721746" sldId="365"/>
            <ac:graphicFrameMk id="14" creationId="{638AAD9E-0687-429B-9432-E6249DE35D21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5T15:20:51.530" v="1" actId="20577"/>
        <pc:sldMkLst>
          <pc:docMk/>
          <pc:sldMk cId="332354265" sldId="366"/>
        </pc:sldMkLst>
        <pc:spChg chg="mod">
          <ac:chgData name="Jan Fitzpatrick" userId="d1b284ec-d1dd-4765-b823-b34899491c26" providerId="ADAL" clId="{679845DE-7E50-41FA-8AB7-19F3EF1678D1}" dt="2019-02-15T15:20:51.530" v="1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28:21.538" v="41" actId="207"/>
        <pc:sldMkLst>
          <pc:docMk/>
          <pc:sldMk cId="1762575920" sldId="368"/>
        </pc:sldMkLst>
        <pc:spChg chg="mod">
          <ac:chgData name="Jan Fitzpatrick" userId="d1b284ec-d1dd-4765-b823-b34899491c26" providerId="ADAL" clId="{679845DE-7E50-41FA-8AB7-19F3EF1678D1}" dt="2019-02-18T09:28:07.014" v="38" actId="207"/>
          <ac:spMkLst>
            <pc:docMk/>
            <pc:sldMk cId="1762575920" sldId="368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679845DE-7E50-41FA-8AB7-19F3EF1678D1}" dt="2019-02-18T09:28:21.538" v="41" actId="207"/>
          <ac:graphicFrameMkLst>
            <pc:docMk/>
            <pc:sldMk cId="1762575920" sldId="368"/>
            <ac:graphicFrameMk id="6" creationId="{39BA1CF3-141C-40D5-B58F-78454E71C5EB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4:03.059" v="338" actId="465"/>
        <pc:sldMkLst>
          <pc:docMk/>
          <pc:sldMk cId="3623646403" sldId="373"/>
        </pc:sldMkLst>
        <pc:spChg chg="mod">
          <ac:chgData name="Jan Fitzpatrick" userId="d1b284ec-d1dd-4765-b823-b34899491c26" providerId="ADAL" clId="{679845DE-7E50-41FA-8AB7-19F3EF1678D1}" dt="2019-02-18T09:31:06.123" v="145" actId="1036"/>
          <ac:spMkLst>
            <pc:docMk/>
            <pc:sldMk cId="3623646403" sldId="373"/>
            <ac:spMk id="16" creationId="{58BF98A9-EB09-40A0-BD13-8AF3D449C182}"/>
          </ac:spMkLst>
        </pc:spChg>
        <pc:spChg chg="mod">
          <ac:chgData name="Jan Fitzpatrick" userId="d1b284ec-d1dd-4765-b823-b34899491c26" providerId="ADAL" clId="{679845DE-7E50-41FA-8AB7-19F3EF1678D1}" dt="2019-02-18T09:31:06.123" v="145" actId="1036"/>
          <ac:spMkLst>
            <pc:docMk/>
            <pc:sldMk cId="3623646403" sldId="373"/>
            <ac:spMk id="17" creationId="{7CE504F9-7E42-4A14-8C96-5B4A0F84C869}"/>
          </ac:spMkLst>
        </pc:spChg>
        <pc:spChg chg="mod">
          <ac:chgData name="Jan Fitzpatrick" userId="d1b284ec-d1dd-4765-b823-b34899491c26" providerId="ADAL" clId="{679845DE-7E50-41FA-8AB7-19F3EF1678D1}" dt="2019-02-18T10:32:21.096" v="327" actId="12788"/>
          <ac:spMkLst>
            <pc:docMk/>
            <pc:sldMk cId="3623646403" sldId="373"/>
            <ac:spMk id="19" creationId="{5252A847-DE45-4FA3-A1F8-EEBEB845FF8E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0" creationId="{82D2F63F-3DE2-45F0-8A03-64AABAF04153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1" creationId="{650704D2-2E5F-4FBC-A0E2-F87760045127}"/>
          </ac:spMkLst>
        </pc:spChg>
        <pc:spChg chg="mod">
          <ac:chgData name="Jan Fitzpatrick" userId="d1b284ec-d1dd-4765-b823-b34899491c26" providerId="ADAL" clId="{679845DE-7E50-41FA-8AB7-19F3EF1678D1}" dt="2019-02-18T10:34:03.059" v="338" actId="465"/>
          <ac:spMkLst>
            <pc:docMk/>
            <pc:sldMk cId="3623646403" sldId="373"/>
            <ac:spMk id="22" creationId="{3D859B2A-6ABD-4188-B875-5915A19FE02C}"/>
          </ac:spMkLst>
        </pc:spChg>
        <pc:graphicFrameChg chg="mod">
          <ac:chgData name="Jan Fitzpatrick" userId="d1b284ec-d1dd-4765-b823-b34899491c26" providerId="ADAL" clId="{679845DE-7E50-41FA-8AB7-19F3EF1678D1}" dt="2019-02-18T09:31:06.123" v="145" actId="1036"/>
          <ac:graphicFrameMkLst>
            <pc:docMk/>
            <pc:sldMk cId="3623646403" sldId="373"/>
            <ac:graphicFrameMk id="9" creationId="{659DC04D-7366-41C5-8A70-6BCA590C86F4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01.317" v="325" actId="12789"/>
          <ac:graphicFrameMkLst>
            <pc:docMk/>
            <pc:sldMk cId="3623646403" sldId="373"/>
            <ac:graphicFrameMk id="10" creationId="{CA8AA4A2-B258-4236-8521-7C37C22A4E43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21.096" v="327" actId="12788"/>
          <ac:graphicFrameMkLst>
            <pc:docMk/>
            <pc:sldMk cId="3623646403" sldId="373"/>
            <ac:graphicFrameMk id="14" creationId="{043ED8B8-3342-4A4B-9608-4672468B6360}"/>
          </ac:graphicFrameMkLst>
        </pc:graphicFrameChg>
        <pc:graphicFrameChg chg="mod modGraphic">
          <ac:chgData name="Jan Fitzpatrick" userId="d1b284ec-d1dd-4765-b823-b34899491c26" providerId="ADAL" clId="{679845DE-7E50-41FA-8AB7-19F3EF1678D1}" dt="2019-02-18T10:32:40.100" v="329" actId="12789"/>
          <ac:graphicFrameMkLst>
            <pc:docMk/>
            <pc:sldMk cId="3623646403" sldId="373"/>
            <ac:graphicFrameMk id="15" creationId="{AE3B3E09-2C22-4F3B-962B-E1A173B2D966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5:02.801" v="345" actId="403"/>
        <pc:sldMkLst>
          <pc:docMk/>
          <pc:sldMk cId="3486026389" sldId="374"/>
        </pc:sldMkLst>
        <pc:spChg chg="mod">
          <ac:chgData name="Jan Fitzpatrick" userId="d1b284ec-d1dd-4765-b823-b34899491c26" providerId="ADAL" clId="{679845DE-7E50-41FA-8AB7-19F3EF1678D1}" dt="2019-02-18T10:35:02.801" v="345" actId="403"/>
          <ac:spMkLst>
            <pc:docMk/>
            <pc:sldMk cId="3486026389" sldId="374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10:35:12.641" v="346" actId="404"/>
        <pc:sldMkLst>
          <pc:docMk/>
          <pc:sldMk cId="1309084851" sldId="375"/>
        </pc:sldMkLst>
        <pc:spChg chg="mod">
          <ac:chgData name="Jan Fitzpatrick" userId="d1b284ec-d1dd-4765-b823-b34899491c26" providerId="ADAL" clId="{679845DE-7E50-41FA-8AB7-19F3EF1678D1}" dt="2019-02-18T10:35:12.641" v="346" actId="404"/>
          <ac:spMkLst>
            <pc:docMk/>
            <pc:sldMk cId="1309084851" sldId="37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09:45:09.542" v="285" actId="1036"/>
        <pc:sldMkLst>
          <pc:docMk/>
          <pc:sldMk cId="4008413504" sldId="377"/>
        </pc:sldMkLst>
        <pc:spChg chg="mod">
          <ac:chgData name="Jan Fitzpatrick" userId="d1b284ec-d1dd-4765-b823-b34899491c26" providerId="ADAL" clId="{679845DE-7E50-41FA-8AB7-19F3EF1678D1}" dt="2019-02-18T09:45:09.542" v="285" actId="1036"/>
          <ac:spMkLst>
            <pc:docMk/>
            <pc:sldMk cId="4008413504" sldId="377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09:45:03.771" v="269" actId="20577"/>
          <ac:spMkLst>
            <pc:docMk/>
            <pc:sldMk cId="4008413504" sldId="377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679845DE-7E50-41FA-8AB7-19F3EF1678D1}" dt="2019-02-18T09:45:09.542" v="285" actId="1036"/>
          <ac:graphicFrameMkLst>
            <pc:docMk/>
            <pc:sldMk cId="4008413504" sldId="377"/>
            <ac:graphicFrameMk id="6" creationId="{DF855F37-3D37-4287-BD1E-54CB7643392C}"/>
          </ac:graphicFrameMkLst>
        </pc:graphicFrameChg>
      </pc:sldChg>
      <pc:sldChg chg="modSp">
        <pc:chgData name="Jan Fitzpatrick" userId="d1b284ec-d1dd-4765-b823-b34899491c26" providerId="ADAL" clId="{679845DE-7E50-41FA-8AB7-19F3EF1678D1}" dt="2019-02-18T10:36:44.089" v="360" actId="404"/>
        <pc:sldMkLst>
          <pc:docMk/>
          <pc:sldMk cId="3063324341" sldId="378"/>
        </pc:sldMkLst>
        <pc:spChg chg="mod">
          <ac:chgData name="Jan Fitzpatrick" userId="d1b284ec-d1dd-4765-b823-b34899491c26" providerId="ADAL" clId="{679845DE-7E50-41FA-8AB7-19F3EF1678D1}" dt="2019-02-18T10:36:44.089" v="360" actId="404"/>
          <ac:spMkLst>
            <pc:docMk/>
            <pc:sldMk cId="3063324341" sldId="378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679845DE-7E50-41FA-8AB7-19F3EF1678D1}" dt="2019-02-18T10:04:18.689" v="287" actId="207"/>
        <pc:sldMkLst>
          <pc:docMk/>
          <pc:sldMk cId="1271984527" sldId="379"/>
        </pc:sldMkLst>
        <pc:spChg chg="mod">
          <ac:chgData name="Jan Fitzpatrick" userId="d1b284ec-d1dd-4765-b823-b34899491c26" providerId="ADAL" clId="{679845DE-7E50-41FA-8AB7-19F3EF1678D1}" dt="2019-02-18T09:39:21.102" v="227" actId="255"/>
          <ac:spMkLst>
            <pc:docMk/>
            <pc:sldMk cId="1271984527" sldId="379"/>
            <ac:spMk id="19" creationId="{5252A847-DE45-4FA3-A1F8-EEBEB845FF8E}"/>
          </ac:spMkLst>
        </pc:spChg>
        <pc:grpChg chg="mod">
          <ac:chgData name="Jan Fitzpatrick" userId="d1b284ec-d1dd-4765-b823-b34899491c26" providerId="ADAL" clId="{679845DE-7E50-41FA-8AB7-19F3EF1678D1}" dt="2019-02-18T10:04:18.689" v="287" actId="207"/>
          <ac:grpSpMkLst>
            <pc:docMk/>
            <pc:sldMk cId="1271984527" sldId="379"/>
            <ac:grpSpMk id="9" creationId="{A9BE376F-2121-4BED-8FD7-FB33CFEDDDE6}"/>
          </ac:grpSpMkLst>
        </pc:grpChg>
      </pc:sldChg>
      <pc:sldChg chg="modSp">
        <pc:chgData name="Jan Fitzpatrick" userId="d1b284ec-d1dd-4765-b823-b34899491c26" providerId="ADAL" clId="{679845DE-7E50-41FA-8AB7-19F3EF1678D1}" dt="2019-02-18T10:04:07.723" v="286" actId="207"/>
        <pc:sldMkLst>
          <pc:docMk/>
          <pc:sldMk cId="1406496210" sldId="380"/>
        </pc:sldMkLst>
        <pc:spChg chg="mod">
          <ac:chgData name="Jan Fitzpatrick" userId="d1b284ec-d1dd-4765-b823-b34899491c26" providerId="ADAL" clId="{679845DE-7E50-41FA-8AB7-19F3EF1678D1}" dt="2019-02-18T09:39:12.430" v="226" actId="255"/>
          <ac:spMkLst>
            <pc:docMk/>
            <pc:sldMk cId="1406496210" sldId="380"/>
            <ac:spMk id="19" creationId="{5252A847-DE45-4FA3-A1F8-EEBEB845FF8E}"/>
          </ac:spMkLst>
        </pc:spChg>
        <pc:grpChg chg="mod">
          <ac:chgData name="Jan Fitzpatrick" userId="d1b284ec-d1dd-4765-b823-b34899491c26" providerId="ADAL" clId="{679845DE-7E50-41FA-8AB7-19F3EF1678D1}" dt="2019-02-18T10:04:07.723" v="286" actId="207"/>
          <ac:grpSpMkLst>
            <pc:docMk/>
            <pc:sldMk cId="1406496210" sldId="380"/>
            <ac:grpSpMk id="9" creationId="{A9BE376F-2121-4BED-8FD7-FB33CFEDDDE6}"/>
          </ac:grpSpMkLst>
        </pc:grpChg>
      </pc:sldChg>
      <pc:sldChg chg="modSp add">
        <pc:chgData name="Jan Fitzpatrick" userId="d1b284ec-d1dd-4765-b823-b34899491c26" providerId="ADAL" clId="{679845DE-7E50-41FA-8AB7-19F3EF1678D1}" dt="2019-02-18T09:44:44.859" v="249" actId="1036"/>
        <pc:sldMkLst>
          <pc:docMk/>
          <pc:sldMk cId="3578896597" sldId="382"/>
        </pc:sldMkLst>
        <pc:spChg chg="mod">
          <ac:chgData name="Jan Fitzpatrick" userId="d1b284ec-d1dd-4765-b823-b34899491c26" providerId="ADAL" clId="{679845DE-7E50-41FA-8AB7-19F3EF1678D1}" dt="2019-02-18T09:44:44.859" v="249" actId="1036"/>
          <ac:spMkLst>
            <pc:docMk/>
            <pc:sldMk cId="3578896597" sldId="382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09:44:33.609" v="233" actId="6549"/>
          <ac:spMkLst>
            <pc:docMk/>
            <pc:sldMk cId="3578896597" sldId="382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679845DE-7E50-41FA-8AB7-19F3EF1678D1}" dt="2019-02-18T09:44:44.859" v="249" actId="1036"/>
          <ac:graphicFrameMkLst>
            <pc:docMk/>
            <pc:sldMk cId="3578896597" sldId="382"/>
            <ac:graphicFrameMk id="6" creationId="{DF855F37-3D37-4287-BD1E-54CB7643392C}"/>
          </ac:graphicFrameMkLst>
        </pc:graphicFrameChg>
      </pc:sldChg>
      <pc:sldChg chg="modSp add">
        <pc:chgData name="Jan Fitzpatrick" userId="d1b284ec-d1dd-4765-b823-b34899491c26" providerId="ADAL" clId="{679845DE-7E50-41FA-8AB7-19F3EF1678D1}" dt="2019-02-18T10:36:27.630" v="358" actId="5793"/>
        <pc:sldMkLst>
          <pc:docMk/>
          <pc:sldMk cId="3376408353" sldId="383"/>
        </pc:sldMkLst>
        <pc:spChg chg="mod">
          <ac:chgData name="Jan Fitzpatrick" userId="d1b284ec-d1dd-4765-b823-b34899491c26" providerId="ADAL" clId="{679845DE-7E50-41FA-8AB7-19F3EF1678D1}" dt="2019-02-18T09:44:55.791" v="267" actId="1036"/>
          <ac:spMkLst>
            <pc:docMk/>
            <pc:sldMk cId="3376408353" sldId="383"/>
            <ac:spMk id="9" creationId="{49501698-A3A1-4B29-967F-AB9DB06882D4}"/>
          </ac:spMkLst>
        </pc:spChg>
        <pc:spChg chg="mod">
          <ac:chgData name="Jan Fitzpatrick" userId="d1b284ec-d1dd-4765-b823-b34899491c26" providerId="ADAL" clId="{679845DE-7E50-41FA-8AB7-19F3EF1678D1}" dt="2019-02-18T10:36:27.630" v="358" actId="5793"/>
          <ac:spMkLst>
            <pc:docMk/>
            <pc:sldMk cId="3376408353" sldId="383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679845DE-7E50-41FA-8AB7-19F3EF1678D1}" dt="2019-02-18T09:44:55.791" v="267" actId="1036"/>
          <ac:graphicFrameMkLst>
            <pc:docMk/>
            <pc:sldMk cId="3376408353" sldId="383"/>
            <ac:graphicFrameMk id="6" creationId="{DF855F37-3D37-4287-BD1E-54CB7643392C}"/>
          </ac:graphicFrameMkLst>
        </pc:graphicFrameChg>
      </pc:sldChg>
      <pc:sldChg chg="addSp modSp add">
        <pc:chgData name="Jan Fitzpatrick" userId="d1b284ec-d1dd-4765-b823-b34899491c26" providerId="ADAL" clId="{679845DE-7E50-41FA-8AB7-19F3EF1678D1}" dt="2019-02-18T10:30:11.028" v="319" actId="1038"/>
        <pc:sldMkLst>
          <pc:docMk/>
          <pc:sldMk cId="4176744619" sldId="384"/>
        </pc:sldMkLst>
        <pc:graphicFrameChg chg="add mod">
          <ac:chgData name="Jan Fitzpatrick" userId="d1b284ec-d1dd-4765-b823-b34899491c26" providerId="ADAL" clId="{679845DE-7E50-41FA-8AB7-19F3EF1678D1}" dt="2019-02-18T10:30:11.028" v="319" actId="1038"/>
          <ac:graphicFrameMkLst>
            <pc:docMk/>
            <pc:sldMk cId="4176744619" sldId="384"/>
            <ac:graphicFrameMk id="38" creationId="{31FDD9A4-F838-466E-A905-90755F8CF283}"/>
          </ac:graphicFrameMkLst>
        </pc:graphicFrameChg>
      </pc:sldChg>
      <pc:sldChg chg="modSp add">
        <pc:chgData name="Jan Fitzpatrick" userId="d1b284ec-d1dd-4765-b823-b34899491c26" providerId="ADAL" clId="{679845DE-7E50-41FA-8AB7-19F3EF1678D1}" dt="2019-02-18T10:34:17.604" v="339" actId="465"/>
        <pc:sldMkLst>
          <pc:docMk/>
          <pc:sldMk cId="3540822353" sldId="385"/>
        </pc:sldMkLst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0" creationId="{82D2F63F-3DE2-45F0-8A03-64AABAF04153}"/>
          </ac:spMkLst>
        </pc:spChg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1" creationId="{650704D2-2E5F-4FBC-A0E2-F87760045127}"/>
          </ac:spMkLst>
        </pc:spChg>
        <pc:spChg chg="mod">
          <ac:chgData name="Jan Fitzpatrick" userId="d1b284ec-d1dd-4765-b823-b34899491c26" providerId="ADAL" clId="{679845DE-7E50-41FA-8AB7-19F3EF1678D1}" dt="2019-02-18T10:34:17.604" v="339" actId="465"/>
          <ac:spMkLst>
            <pc:docMk/>
            <pc:sldMk cId="3540822353" sldId="385"/>
            <ac:spMk id="22" creationId="{3D859B2A-6ABD-4188-B875-5915A19FE02C}"/>
          </ac:spMkLst>
        </pc:spChg>
        <pc:graphicFrameChg chg="modGraphic">
          <ac:chgData name="Jan Fitzpatrick" userId="d1b284ec-d1dd-4765-b823-b34899491c26" providerId="ADAL" clId="{679845DE-7E50-41FA-8AB7-19F3EF1678D1}" dt="2019-02-18T10:33:33.943" v="336" actId="207"/>
          <ac:graphicFrameMkLst>
            <pc:docMk/>
            <pc:sldMk cId="3540822353" sldId="385"/>
            <ac:graphicFrameMk id="9" creationId="{659DC04D-7366-41C5-8A70-6BCA590C86F4}"/>
          </ac:graphicFrameMkLst>
        </pc:graphicFrameChg>
        <pc:graphicFrameChg chg="modGraphic">
          <ac:chgData name="Jan Fitzpatrick" userId="d1b284ec-d1dd-4765-b823-b34899491c26" providerId="ADAL" clId="{679845DE-7E50-41FA-8AB7-19F3EF1678D1}" dt="2019-02-18T10:33:19.456" v="334" actId="207"/>
          <ac:graphicFrameMkLst>
            <pc:docMk/>
            <pc:sldMk cId="3540822353" sldId="385"/>
            <ac:graphicFrameMk id="14" creationId="{043ED8B8-3342-4A4B-9608-4672468B636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25.03.20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7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divide 1-digit by 10 using reasoning </a:t>
            </a:r>
            <a:r>
              <a:rPr lang="en-GB" sz="48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and problem-solving 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Daniel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dividing 1-digit numbers by 10 and circling the answer on the Gattegno chart.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mistake has he made?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855F37-3D37-4287-BD1E-54CB76433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946264"/>
              </p:ext>
            </p:extLst>
          </p:nvPr>
        </p:nvGraphicFramePr>
        <p:xfrm>
          <a:off x="1594954" y="1738632"/>
          <a:ext cx="6014934" cy="262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26">
                  <a:extLst>
                    <a:ext uri="{9D8B030D-6E8A-4147-A177-3AD203B41FA5}">
                      <a16:colId xmlns:a16="http://schemas.microsoft.com/office/drawing/2014/main" val="306476316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94089926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373998298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75239497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9665487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612293486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322019775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4145027283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84452539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145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4421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2876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577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9501698-A3A1-4B29-967F-AB9DB06882D4}"/>
              </a:ext>
            </a:extLst>
          </p:cNvPr>
          <p:cNvSpPr/>
          <p:nvPr/>
        </p:nvSpPr>
        <p:spPr>
          <a:xfrm>
            <a:off x="6293917" y="1776716"/>
            <a:ext cx="631385" cy="57398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41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Daniel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dividing 1-digit numbers by 10 and circling the answer on the Gattegno chart.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mistake has he made?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has multiplied…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855F37-3D37-4287-BD1E-54CB76433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354370"/>
              </p:ext>
            </p:extLst>
          </p:nvPr>
        </p:nvGraphicFramePr>
        <p:xfrm>
          <a:off x="1594954" y="1738632"/>
          <a:ext cx="6014934" cy="262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26">
                  <a:extLst>
                    <a:ext uri="{9D8B030D-6E8A-4147-A177-3AD203B41FA5}">
                      <a16:colId xmlns:a16="http://schemas.microsoft.com/office/drawing/2014/main" val="306476316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94089926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373998298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75239497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9665487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612293486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322019775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4145027283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84452539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145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4421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2876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577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9501698-A3A1-4B29-967F-AB9DB06882D4}"/>
              </a:ext>
            </a:extLst>
          </p:cNvPr>
          <p:cNvSpPr/>
          <p:nvPr/>
        </p:nvSpPr>
        <p:spPr>
          <a:xfrm>
            <a:off x="6293917" y="1776716"/>
            <a:ext cx="631385" cy="57398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0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Daniel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dividing 1-digit numbers by 10 and circling the answer on the Gattegno chart.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mistake has he made?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 has multiplied by 10, instead of dividing by 10. It should be 0.8.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855F37-3D37-4287-BD1E-54CB76433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27973"/>
              </p:ext>
            </p:extLst>
          </p:nvPr>
        </p:nvGraphicFramePr>
        <p:xfrm>
          <a:off x="1594954" y="1738632"/>
          <a:ext cx="6014934" cy="262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26">
                  <a:extLst>
                    <a:ext uri="{9D8B030D-6E8A-4147-A177-3AD203B41FA5}">
                      <a16:colId xmlns:a16="http://schemas.microsoft.com/office/drawing/2014/main" val="306476316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94089926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3739982989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75239497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96654874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612293486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1322019775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4145027283"/>
                    </a:ext>
                  </a:extLst>
                </a:gridCol>
                <a:gridCol w="668326">
                  <a:extLst>
                    <a:ext uri="{9D8B030D-6E8A-4147-A177-3AD203B41FA5}">
                      <a16:colId xmlns:a16="http://schemas.microsoft.com/office/drawing/2014/main" val="2584452539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37145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34421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2876"/>
                  </a:ext>
                </a:extLst>
              </a:tr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577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9501698-A3A1-4B29-967F-AB9DB06882D4}"/>
              </a:ext>
            </a:extLst>
          </p:cNvPr>
          <p:cNvSpPr/>
          <p:nvPr/>
        </p:nvSpPr>
        <p:spPr>
          <a:xfrm>
            <a:off x="6293917" y="1776716"/>
            <a:ext cx="631385" cy="57398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9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thinking of a 1-digit number.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number is an odd number.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doubled, my number is between 1 and 9.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divided by 10, my number is greater than 0.2.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 am I thinking of?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thinking of a 1-digit number.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number is an odd number.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doubled, my number is between 1 and 9.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divided by 10, my number is greater than 0.2.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 am I thinking of?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063324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make the following statement correct. Give 5 possibilities.</a:t>
            </a: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ABE3A3-1E44-4AC2-BA70-38292F063240}"/>
              </a:ext>
            </a:extLst>
          </p:cNvPr>
          <p:cNvGraphicFramePr>
            <a:graphicFrameLocks noGrp="1"/>
          </p:cNvGraphicFramePr>
          <p:nvPr/>
        </p:nvGraphicFramePr>
        <p:xfrm>
          <a:off x="1738082" y="2171014"/>
          <a:ext cx="5642959" cy="79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137">
                  <a:extLst>
                    <a:ext uri="{9D8B030D-6E8A-4147-A177-3AD203B41FA5}">
                      <a16:colId xmlns:a16="http://schemas.microsoft.com/office/drawing/2014/main" val="4096456009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1656789955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1176492770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146701276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119781977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608513642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009598985"/>
                    </a:ext>
                  </a:extLst>
                </a:gridCol>
              </a:tblGrid>
              <a:tr h="79492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85908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9BE376F-2121-4BED-8FD7-FB33CFEDDDE6}"/>
              </a:ext>
            </a:extLst>
          </p:cNvPr>
          <p:cNvGrpSpPr/>
          <p:nvPr/>
        </p:nvGrpSpPr>
        <p:grpSpPr>
          <a:xfrm>
            <a:off x="2275718" y="3336249"/>
            <a:ext cx="4513873" cy="1165849"/>
            <a:chOff x="555551" y="7998210"/>
            <a:chExt cx="2105755" cy="543877"/>
          </a:xfrm>
          <a:solidFill>
            <a:srgbClr val="F1CFED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5573A06-9EB4-4353-A64E-85F3065C025B}"/>
                </a:ext>
              </a:extLst>
            </p:cNvPr>
            <p:cNvSpPr/>
            <p:nvPr/>
          </p:nvSpPr>
          <p:spPr>
            <a:xfrm>
              <a:off x="555551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B49468A-4635-4130-823C-F9D35AFF84BB}"/>
                </a:ext>
              </a:extLst>
            </p:cNvPr>
            <p:cNvSpPr/>
            <p:nvPr/>
          </p:nvSpPr>
          <p:spPr>
            <a:xfrm>
              <a:off x="1133544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984140C-6DAA-4E27-9BEC-A9A60666DB85}"/>
                </a:ext>
              </a:extLst>
            </p:cNvPr>
            <p:cNvSpPr/>
            <p:nvPr/>
          </p:nvSpPr>
          <p:spPr>
            <a:xfrm>
              <a:off x="1711537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F487363-C272-4D65-A761-06DE740BE7E3}"/>
                </a:ext>
              </a:extLst>
            </p:cNvPr>
            <p:cNvSpPr/>
            <p:nvPr/>
          </p:nvSpPr>
          <p:spPr>
            <a:xfrm>
              <a:off x="2289529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649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make the following statement correct. Give 5 possibilities.</a:t>
            </a: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 ÷ 10 &gt; 1 ÷ 10            4 ÷ 10 &gt; 2 ÷ 10</a:t>
            </a:r>
          </a:p>
          <a:p>
            <a:pPr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 ÷ 10 &gt; 1 ÷ 10            8 ÷ 10 &gt; 4 ÷ 10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 ÷ 10 &gt; 2 ÷ 10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ABE3A3-1E44-4AC2-BA70-38292F063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66778"/>
              </p:ext>
            </p:extLst>
          </p:nvPr>
        </p:nvGraphicFramePr>
        <p:xfrm>
          <a:off x="1738082" y="2171014"/>
          <a:ext cx="5642959" cy="79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137">
                  <a:extLst>
                    <a:ext uri="{9D8B030D-6E8A-4147-A177-3AD203B41FA5}">
                      <a16:colId xmlns:a16="http://schemas.microsoft.com/office/drawing/2014/main" val="4096456009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1656789955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1176492770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146701276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119781977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608513642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3009598985"/>
                    </a:ext>
                  </a:extLst>
                </a:gridCol>
              </a:tblGrid>
              <a:tr h="79492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85908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9BE376F-2121-4BED-8FD7-FB33CFEDDDE6}"/>
              </a:ext>
            </a:extLst>
          </p:cNvPr>
          <p:cNvGrpSpPr/>
          <p:nvPr/>
        </p:nvGrpSpPr>
        <p:grpSpPr>
          <a:xfrm>
            <a:off x="2275718" y="3336249"/>
            <a:ext cx="4513873" cy="1165849"/>
            <a:chOff x="555551" y="7998210"/>
            <a:chExt cx="2105755" cy="543877"/>
          </a:xfrm>
          <a:solidFill>
            <a:srgbClr val="F1CFED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5573A06-9EB4-4353-A64E-85F3065C025B}"/>
                </a:ext>
              </a:extLst>
            </p:cNvPr>
            <p:cNvSpPr/>
            <p:nvPr/>
          </p:nvSpPr>
          <p:spPr>
            <a:xfrm>
              <a:off x="555551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B49468A-4635-4130-823C-F9D35AFF84BB}"/>
                </a:ext>
              </a:extLst>
            </p:cNvPr>
            <p:cNvSpPr/>
            <p:nvPr/>
          </p:nvSpPr>
          <p:spPr>
            <a:xfrm>
              <a:off x="1133544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984140C-6DAA-4E27-9BEC-A9A60666DB85}"/>
                </a:ext>
              </a:extLst>
            </p:cNvPr>
            <p:cNvSpPr/>
            <p:nvPr/>
          </p:nvSpPr>
          <p:spPr>
            <a:xfrm>
              <a:off x="1711537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F487363-C272-4D65-A761-06DE740BE7E3}"/>
                </a:ext>
              </a:extLst>
            </p:cNvPr>
            <p:cNvSpPr/>
            <p:nvPr/>
          </p:nvSpPr>
          <p:spPr>
            <a:xfrm>
              <a:off x="2289529" y="7998210"/>
              <a:ext cx="371777" cy="543877"/>
            </a:xfrm>
            <a:prstGeom prst="roundRect">
              <a:avLst/>
            </a:prstGeom>
            <a:grp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198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86144f90-c7b6-48d0-aae5-f5e9e48cc3df"/>
    <ds:schemaRef ds:uri="http://purl.org/dc/dcmitype/"/>
    <ds:schemaRef ds:uri="http://schemas.microsoft.com/office/2006/documentManagement/types"/>
    <ds:schemaRef ds:uri="http://purl.org/dc/elements/1.1/"/>
    <ds:schemaRef ds:uri="5c7a0828-c5e4-45f8-a074-18a8fdc88ec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21940A-2DF1-46A7-A617-889537224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1389</TotalTime>
  <Words>458</Words>
  <Application>Microsoft Office PowerPoint</Application>
  <PresentationFormat>On-screen Show (4:3)</PresentationFormat>
  <Paragraphs>258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51</cp:revision>
  <dcterms:created xsi:type="dcterms:W3CDTF">2018-03-17T10:08:43Z</dcterms:created>
  <dcterms:modified xsi:type="dcterms:W3CDTF">2020-03-23T12:43:50Z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3072">
    <vt:lpwstr>176,117</vt:lpwstr>
  </property>
</Properties>
</file>