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367" r:id="rId7"/>
    <p:sldId id="360" r:id="rId8"/>
    <p:sldId id="371" r:id="rId9"/>
    <p:sldId id="372" r:id="rId10"/>
    <p:sldId id="368" r:id="rId11"/>
    <p:sldId id="369" r:id="rId12"/>
    <p:sldId id="381" r:id="rId13"/>
    <p:sldId id="370" r:id="rId14"/>
    <p:sldId id="37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Spring Block 4 – Decimals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26.03.20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8: </a:t>
            </a:r>
          </a:p>
          <a:p>
            <a:pPr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4: I can divide 2-digits by 10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calculation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263A4D8-33D3-4A0E-A5E2-11724B5E781B}"/>
              </a:ext>
            </a:extLst>
          </p:cNvPr>
          <p:cNvGrpSpPr/>
          <p:nvPr/>
        </p:nvGrpSpPr>
        <p:grpSpPr>
          <a:xfrm>
            <a:off x="1397821" y="2638163"/>
            <a:ext cx="2369806" cy="1595321"/>
            <a:chOff x="4691071" y="3876053"/>
            <a:chExt cx="1105532" cy="74422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7C132A7-E7CA-49D5-8F9E-2C610EE09764}"/>
                </a:ext>
              </a:extLst>
            </p:cNvPr>
            <p:cNvSpPr/>
            <p:nvPr/>
          </p:nvSpPr>
          <p:spPr>
            <a:xfrm>
              <a:off x="4691071" y="3876053"/>
              <a:ext cx="320492" cy="32049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CBD9C53-D602-475D-97CC-53A03511C567}"/>
                </a:ext>
              </a:extLst>
            </p:cNvPr>
            <p:cNvSpPr/>
            <p:nvPr/>
          </p:nvSpPr>
          <p:spPr>
            <a:xfrm>
              <a:off x="5083591" y="3876053"/>
              <a:ext cx="320492" cy="32049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BA0025F-5FC0-4AD3-9F69-946DB076C307}"/>
                </a:ext>
              </a:extLst>
            </p:cNvPr>
            <p:cNvSpPr/>
            <p:nvPr/>
          </p:nvSpPr>
          <p:spPr>
            <a:xfrm>
              <a:off x="5476111" y="3876053"/>
              <a:ext cx="320492" cy="32049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90DEF2A-F7C6-4FDF-B5DF-C5682B281AE8}"/>
                </a:ext>
              </a:extLst>
            </p:cNvPr>
            <p:cNvSpPr/>
            <p:nvPr/>
          </p:nvSpPr>
          <p:spPr>
            <a:xfrm>
              <a:off x="4691071" y="4299789"/>
              <a:ext cx="320492" cy="32049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DBAA6C2-F159-4C6D-9F21-9282B0E99E53}"/>
                </a:ext>
              </a:extLst>
            </p:cNvPr>
            <p:cNvSpPr/>
            <p:nvPr/>
          </p:nvSpPr>
          <p:spPr>
            <a:xfrm>
              <a:off x="5083591" y="4299789"/>
              <a:ext cx="320492" cy="32049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9BAF32-C835-4387-B048-4AA1AC54422E}"/>
                </a:ext>
              </a:extLst>
            </p:cNvPr>
            <p:cNvSpPr/>
            <p:nvPr/>
          </p:nvSpPr>
          <p:spPr>
            <a:xfrm>
              <a:off x="5476111" y="4299789"/>
              <a:ext cx="320492" cy="32049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D4BA4458-6D6C-4A65-BC5C-E94D603FBFBF}"/>
              </a:ext>
            </a:extLst>
          </p:cNvPr>
          <p:cNvSpPr/>
          <p:nvPr/>
        </p:nvSpPr>
        <p:spPr>
          <a:xfrm>
            <a:off x="4213373" y="3235768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÷</a:t>
            </a:r>
            <a:endParaRPr lang="en-GB" sz="2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561AF5-8DF8-48BD-89BC-3385F36BE413}"/>
              </a:ext>
            </a:extLst>
          </p:cNvPr>
          <p:cNvSpPr/>
          <p:nvPr/>
        </p:nvSpPr>
        <p:spPr>
          <a:xfrm>
            <a:off x="6117598" y="3235768"/>
            <a:ext cx="3385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=</a:t>
            </a:r>
            <a:endParaRPr lang="en-GB" sz="2000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052A25A-ACCA-445F-9703-0B74469A9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842726"/>
              </p:ext>
            </p:extLst>
          </p:nvPr>
        </p:nvGraphicFramePr>
        <p:xfrm>
          <a:off x="6901898" y="2985823"/>
          <a:ext cx="900000" cy="9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738085872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110642" marR="110642" marT="55321" marB="553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290422"/>
                  </a:ext>
                </a:extLst>
              </a:tr>
            </a:tbl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D074C90A-8E3D-428A-A2B4-670B77B39492}"/>
              </a:ext>
            </a:extLst>
          </p:cNvPr>
          <p:cNvSpPr/>
          <p:nvPr/>
        </p:nvSpPr>
        <p:spPr>
          <a:xfrm>
            <a:off x="4984849" y="3092321"/>
            <a:ext cx="687003" cy="6870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7DE738-6689-40C6-A120-E538CE48D33E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361431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calculation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263A4D8-33D3-4A0E-A5E2-11724B5E781B}"/>
              </a:ext>
            </a:extLst>
          </p:cNvPr>
          <p:cNvGrpSpPr/>
          <p:nvPr/>
        </p:nvGrpSpPr>
        <p:grpSpPr>
          <a:xfrm>
            <a:off x="1397821" y="2638163"/>
            <a:ext cx="2369806" cy="1595321"/>
            <a:chOff x="4691071" y="3876053"/>
            <a:chExt cx="1105532" cy="74422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7C132A7-E7CA-49D5-8F9E-2C610EE09764}"/>
                </a:ext>
              </a:extLst>
            </p:cNvPr>
            <p:cNvSpPr/>
            <p:nvPr/>
          </p:nvSpPr>
          <p:spPr>
            <a:xfrm>
              <a:off x="4691071" y="3876053"/>
              <a:ext cx="320492" cy="32049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CBD9C53-D602-475D-97CC-53A03511C567}"/>
                </a:ext>
              </a:extLst>
            </p:cNvPr>
            <p:cNvSpPr/>
            <p:nvPr/>
          </p:nvSpPr>
          <p:spPr>
            <a:xfrm>
              <a:off x="5083591" y="3876053"/>
              <a:ext cx="320492" cy="32049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BA0025F-5FC0-4AD3-9F69-946DB076C307}"/>
                </a:ext>
              </a:extLst>
            </p:cNvPr>
            <p:cNvSpPr/>
            <p:nvPr/>
          </p:nvSpPr>
          <p:spPr>
            <a:xfrm>
              <a:off x="5476111" y="3876053"/>
              <a:ext cx="320492" cy="32049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90DEF2A-F7C6-4FDF-B5DF-C5682B281AE8}"/>
                </a:ext>
              </a:extLst>
            </p:cNvPr>
            <p:cNvSpPr/>
            <p:nvPr/>
          </p:nvSpPr>
          <p:spPr>
            <a:xfrm>
              <a:off x="4691071" y="4299789"/>
              <a:ext cx="320492" cy="32049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DBAA6C2-F159-4C6D-9F21-9282B0E99E53}"/>
                </a:ext>
              </a:extLst>
            </p:cNvPr>
            <p:cNvSpPr/>
            <p:nvPr/>
          </p:nvSpPr>
          <p:spPr>
            <a:xfrm>
              <a:off x="5083591" y="4299789"/>
              <a:ext cx="320492" cy="32049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39BAF32-C835-4387-B048-4AA1AC54422E}"/>
                </a:ext>
              </a:extLst>
            </p:cNvPr>
            <p:cNvSpPr/>
            <p:nvPr/>
          </p:nvSpPr>
          <p:spPr>
            <a:xfrm>
              <a:off x="5476111" y="4299789"/>
              <a:ext cx="320492" cy="32049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D4BA4458-6D6C-4A65-BC5C-E94D603FBFBF}"/>
              </a:ext>
            </a:extLst>
          </p:cNvPr>
          <p:cNvSpPr/>
          <p:nvPr/>
        </p:nvSpPr>
        <p:spPr>
          <a:xfrm>
            <a:off x="4213373" y="3235768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÷</a:t>
            </a:r>
            <a:endParaRPr lang="en-GB" sz="2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561AF5-8DF8-48BD-89BC-3385F36BE413}"/>
              </a:ext>
            </a:extLst>
          </p:cNvPr>
          <p:cNvSpPr/>
          <p:nvPr/>
        </p:nvSpPr>
        <p:spPr>
          <a:xfrm>
            <a:off x="6117598" y="3235768"/>
            <a:ext cx="3385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=</a:t>
            </a:r>
            <a:endParaRPr lang="en-GB" sz="2000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052A25A-ACCA-445F-9703-0B74469A9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842491"/>
              </p:ext>
            </p:extLst>
          </p:nvPr>
        </p:nvGraphicFramePr>
        <p:xfrm>
          <a:off x="6901898" y="2985823"/>
          <a:ext cx="900000" cy="9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738085872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1.5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290422"/>
                  </a:ext>
                </a:extLst>
              </a:tr>
            </a:tbl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D074C90A-8E3D-428A-A2B4-670B77B39492}"/>
              </a:ext>
            </a:extLst>
          </p:cNvPr>
          <p:cNvSpPr/>
          <p:nvPr/>
        </p:nvSpPr>
        <p:spPr>
          <a:xfrm>
            <a:off x="4984849" y="3092321"/>
            <a:ext cx="687003" cy="6870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C39B1A-5CE2-4059-A132-FC86A574755A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90223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place value grids to the numbers they represent.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8C8D23-094E-419F-90AE-1D84980DC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027785"/>
              </p:ext>
            </p:extLst>
          </p:nvPr>
        </p:nvGraphicFramePr>
        <p:xfrm>
          <a:off x="1279623" y="1606690"/>
          <a:ext cx="3130984" cy="10695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2746">
                  <a:extLst>
                    <a:ext uri="{9D8B030D-6E8A-4147-A177-3AD203B41FA5}">
                      <a16:colId xmlns:a16="http://schemas.microsoft.com/office/drawing/2014/main" val="3209484793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3745092825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2252934687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1332109558"/>
                    </a:ext>
                  </a:extLst>
                </a:gridCol>
              </a:tblGrid>
              <a:tr h="30753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15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29354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F83F3A19-66FD-4668-96F4-544AE71C5F3B}"/>
              </a:ext>
            </a:extLst>
          </p:cNvPr>
          <p:cNvSpPr/>
          <p:nvPr/>
        </p:nvSpPr>
        <p:spPr>
          <a:xfrm>
            <a:off x="2794055" y="1723380"/>
            <a:ext cx="102119" cy="10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F007A2B-2ABA-4F31-A4F8-5074EFC0F66D}"/>
              </a:ext>
            </a:extLst>
          </p:cNvPr>
          <p:cNvSpPr/>
          <p:nvPr/>
        </p:nvSpPr>
        <p:spPr>
          <a:xfrm>
            <a:off x="2794055" y="2254447"/>
            <a:ext cx="102119" cy="10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ABE1E4C-7B03-4413-8281-18E652587EB1}"/>
              </a:ext>
            </a:extLst>
          </p:cNvPr>
          <p:cNvSpPr/>
          <p:nvPr/>
        </p:nvSpPr>
        <p:spPr>
          <a:xfrm>
            <a:off x="2151534" y="200020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6EBD97A-3E6A-456E-8CAB-4A2300CDDEDC}"/>
              </a:ext>
            </a:extLst>
          </p:cNvPr>
          <p:cNvSpPr/>
          <p:nvPr/>
        </p:nvSpPr>
        <p:spPr>
          <a:xfrm>
            <a:off x="2509319" y="200020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D5F77BD-2EF8-48FC-B8F9-2E13C96D8D40}"/>
              </a:ext>
            </a:extLst>
          </p:cNvPr>
          <p:cNvSpPr/>
          <p:nvPr/>
        </p:nvSpPr>
        <p:spPr>
          <a:xfrm>
            <a:off x="2151534" y="2352462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ECECBC7-0FD2-467B-A08A-A0778D5A818F}"/>
              </a:ext>
            </a:extLst>
          </p:cNvPr>
          <p:cNvSpPr/>
          <p:nvPr/>
        </p:nvSpPr>
        <p:spPr>
          <a:xfrm>
            <a:off x="1370484" y="200020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20E58DD-9112-4533-9DBB-32745D515DFA}"/>
              </a:ext>
            </a:extLst>
          </p:cNvPr>
          <p:cNvSpPr/>
          <p:nvPr/>
        </p:nvSpPr>
        <p:spPr>
          <a:xfrm>
            <a:off x="1733903" y="200020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449B597-C7BA-4BED-92D4-19BD6F49B9AB}"/>
              </a:ext>
            </a:extLst>
          </p:cNvPr>
          <p:cNvSpPr/>
          <p:nvPr/>
        </p:nvSpPr>
        <p:spPr>
          <a:xfrm>
            <a:off x="1370484" y="2352462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D5BB098-C0BE-4C4F-A1D4-1EEC2FD0D1D5}"/>
              </a:ext>
            </a:extLst>
          </p:cNvPr>
          <p:cNvSpPr/>
          <p:nvPr/>
        </p:nvSpPr>
        <p:spPr>
          <a:xfrm>
            <a:off x="2509319" y="2352462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9C360DDE-3080-410F-B701-B6D52223F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082983"/>
              </p:ext>
            </p:extLst>
          </p:nvPr>
        </p:nvGraphicFramePr>
        <p:xfrm>
          <a:off x="1279623" y="4664080"/>
          <a:ext cx="3130984" cy="10695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2746">
                  <a:extLst>
                    <a:ext uri="{9D8B030D-6E8A-4147-A177-3AD203B41FA5}">
                      <a16:colId xmlns:a16="http://schemas.microsoft.com/office/drawing/2014/main" val="3209484793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3745092825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2252934687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1332109558"/>
                    </a:ext>
                  </a:extLst>
                </a:gridCol>
              </a:tblGrid>
              <a:tr h="30753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15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29354"/>
                  </a:ext>
                </a:extLst>
              </a:tr>
            </a:tbl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9BBD7ECF-5E16-4F26-99F8-C6D63D4E404F}"/>
              </a:ext>
            </a:extLst>
          </p:cNvPr>
          <p:cNvSpPr/>
          <p:nvPr/>
        </p:nvSpPr>
        <p:spPr>
          <a:xfrm>
            <a:off x="2794055" y="4780770"/>
            <a:ext cx="102119" cy="10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E4136FC-0D4B-4718-9EF8-C361A3713184}"/>
              </a:ext>
            </a:extLst>
          </p:cNvPr>
          <p:cNvSpPr/>
          <p:nvPr/>
        </p:nvSpPr>
        <p:spPr>
          <a:xfrm>
            <a:off x="2794055" y="5311837"/>
            <a:ext cx="102119" cy="10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BBCA52B-7D6A-4F5B-B080-DB6195CB8DCA}"/>
              </a:ext>
            </a:extLst>
          </p:cNvPr>
          <p:cNvSpPr/>
          <p:nvPr/>
        </p:nvSpPr>
        <p:spPr>
          <a:xfrm>
            <a:off x="2933589" y="505759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5B7525F-58F7-4C32-BAC3-139A6AEC8F64}"/>
              </a:ext>
            </a:extLst>
          </p:cNvPr>
          <p:cNvSpPr/>
          <p:nvPr/>
        </p:nvSpPr>
        <p:spPr>
          <a:xfrm>
            <a:off x="3297008" y="505759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432E9AA-D35D-4725-821C-EA6AE4E28876}"/>
              </a:ext>
            </a:extLst>
          </p:cNvPr>
          <p:cNvSpPr/>
          <p:nvPr/>
        </p:nvSpPr>
        <p:spPr>
          <a:xfrm>
            <a:off x="2933589" y="5409852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E050147-6587-4A40-8342-30F14476DD3E}"/>
              </a:ext>
            </a:extLst>
          </p:cNvPr>
          <p:cNvSpPr/>
          <p:nvPr/>
        </p:nvSpPr>
        <p:spPr>
          <a:xfrm>
            <a:off x="2151534" y="505759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46E2972-C582-405D-920B-7D3313F8C35C}"/>
              </a:ext>
            </a:extLst>
          </p:cNvPr>
          <p:cNvSpPr/>
          <p:nvPr/>
        </p:nvSpPr>
        <p:spPr>
          <a:xfrm>
            <a:off x="2509319" y="505759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7CD7DDD-C191-4031-94DB-4112BD54208D}"/>
              </a:ext>
            </a:extLst>
          </p:cNvPr>
          <p:cNvSpPr/>
          <p:nvPr/>
        </p:nvSpPr>
        <p:spPr>
          <a:xfrm>
            <a:off x="2151534" y="5409852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ADEEF0F-FC50-4662-9F8F-0CFFFFC0F950}"/>
              </a:ext>
            </a:extLst>
          </p:cNvPr>
          <p:cNvSpPr/>
          <p:nvPr/>
        </p:nvSpPr>
        <p:spPr>
          <a:xfrm>
            <a:off x="3297008" y="5409852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FFC2543E-4960-4105-8DBA-7B0546C0C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942844"/>
              </p:ext>
            </p:extLst>
          </p:nvPr>
        </p:nvGraphicFramePr>
        <p:xfrm>
          <a:off x="1279623" y="3135385"/>
          <a:ext cx="3130984" cy="10695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2746">
                  <a:extLst>
                    <a:ext uri="{9D8B030D-6E8A-4147-A177-3AD203B41FA5}">
                      <a16:colId xmlns:a16="http://schemas.microsoft.com/office/drawing/2014/main" val="3209484793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3745092825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2252934687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1332109558"/>
                    </a:ext>
                  </a:extLst>
                </a:gridCol>
              </a:tblGrid>
              <a:tr h="30753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15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29354"/>
                  </a:ext>
                </a:extLst>
              </a:tr>
            </a:tbl>
          </a:graphicData>
        </a:graphic>
      </p:graphicFrame>
      <p:sp>
        <p:nvSpPr>
          <p:cNvPr id="31" name="Oval 30">
            <a:extLst>
              <a:ext uri="{FF2B5EF4-FFF2-40B4-BE49-F238E27FC236}">
                <a16:creationId xmlns:a16="http://schemas.microsoft.com/office/drawing/2014/main" id="{303CC4C6-A6CA-4A28-8FDA-5778B5C0CF38}"/>
              </a:ext>
            </a:extLst>
          </p:cNvPr>
          <p:cNvSpPr/>
          <p:nvPr/>
        </p:nvSpPr>
        <p:spPr>
          <a:xfrm>
            <a:off x="2794055" y="3252075"/>
            <a:ext cx="102119" cy="10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203001C-0BC2-48E2-A1B7-EF42DDFCB14D}"/>
              </a:ext>
            </a:extLst>
          </p:cNvPr>
          <p:cNvSpPr/>
          <p:nvPr/>
        </p:nvSpPr>
        <p:spPr>
          <a:xfrm>
            <a:off x="2794055" y="3783142"/>
            <a:ext cx="102119" cy="10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3D6E164-0BD5-40A3-B5B2-1D260721F2A2}"/>
              </a:ext>
            </a:extLst>
          </p:cNvPr>
          <p:cNvSpPr/>
          <p:nvPr/>
        </p:nvSpPr>
        <p:spPr>
          <a:xfrm>
            <a:off x="2933589" y="3528903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E805E8F-F38F-4FB9-B303-2D0B4810CEAB}"/>
              </a:ext>
            </a:extLst>
          </p:cNvPr>
          <p:cNvSpPr/>
          <p:nvPr/>
        </p:nvSpPr>
        <p:spPr>
          <a:xfrm>
            <a:off x="3297008" y="3528903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D8F6519-A48F-488E-A9CF-925C15001F16}"/>
              </a:ext>
            </a:extLst>
          </p:cNvPr>
          <p:cNvSpPr/>
          <p:nvPr/>
        </p:nvSpPr>
        <p:spPr>
          <a:xfrm>
            <a:off x="2933589" y="3881157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7E3FFC0-D7D5-4244-99DA-A1E5EE95C556}"/>
              </a:ext>
            </a:extLst>
          </p:cNvPr>
          <p:cNvSpPr/>
          <p:nvPr/>
        </p:nvSpPr>
        <p:spPr>
          <a:xfrm>
            <a:off x="2151534" y="3528903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67E5618-4002-4582-B003-C28B9E29BC6D}"/>
              </a:ext>
            </a:extLst>
          </p:cNvPr>
          <p:cNvSpPr/>
          <p:nvPr/>
        </p:nvSpPr>
        <p:spPr>
          <a:xfrm>
            <a:off x="2509319" y="3528903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4B7D06B-9E4F-42F4-BF47-1339944F002C}"/>
              </a:ext>
            </a:extLst>
          </p:cNvPr>
          <p:cNvSpPr/>
          <p:nvPr/>
        </p:nvSpPr>
        <p:spPr>
          <a:xfrm>
            <a:off x="2151534" y="3881157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C99D640-0EAF-4027-BD1D-24E8A7A3DDA2}"/>
              </a:ext>
            </a:extLst>
          </p:cNvPr>
          <p:cNvSpPr/>
          <p:nvPr/>
        </p:nvSpPr>
        <p:spPr>
          <a:xfrm>
            <a:off x="2509319" y="3881157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72CF513-6952-47E6-9438-1C3187E26B38}"/>
              </a:ext>
            </a:extLst>
          </p:cNvPr>
          <p:cNvSpPr txBox="1"/>
          <p:nvPr/>
        </p:nvSpPr>
        <p:spPr>
          <a:xfrm>
            <a:off x="6434023" y="1954789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4.3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F43719-7259-438B-A0A1-A603758D4C35}"/>
              </a:ext>
            </a:extLst>
          </p:cNvPr>
          <p:cNvSpPr txBox="1"/>
          <p:nvPr/>
        </p:nvSpPr>
        <p:spPr>
          <a:xfrm>
            <a:off x="6434023" y="5024635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34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AB24172-B2B7-46D6-BD89-BD9E30A5F816}"/>
              </a:ext>
            </a:extLst>
          </p:cNvPr>
          <p:cNvSpPr txBox="1"/>
          <p:nvPr/>
        </p:nvSpPr>
        <p:spPr>
          <a:xfrm>
            <a:off x="6434023" y="348971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3.4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0C068B-1792-49C5-BAE3-8B452472E70F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place value grids to the numbers they represent.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72CF513-6952-47E6-9438-1C3187E26B38}"/>
              </a:ext>
            </a:extLst>
          </p:cNvPr>
          <p:cNvSpPr txBox="1"/>
          <p:nvPr/>
        </p:nvSpPr>
        <p:spPr>
          <a:xfrm>
            <a:off x="6434023" y="1954789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4.3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3F43719-7259-438B-A0A1-A603758D4C35}"/>
              </a:ext>
            </a:extLst>
          </p:cNvPr>
          <p:cNvSpPr txBox="1"/>
          <p:nvPr/>
        </p:nvSpPr>
        <p:spPr>
          <a:xfrm>
            <a:off x="6434023" y="5024635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34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AB24172-B2B7-46D6-BD89-BD9E30A5F816}"/>
              </a:ext>
            </a:extLst>
          </p:cNvPr>
          <p:cNvSpPr txBox="1"/>
          <p:nvPr/>
        </p:nvSpPr>
        <p:spPr>
          <a:xfrm>
            <a:off x="6434023" y="348971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3.4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AE0B0DB-9FFD-45D8-A273-4F5BC6FE35E2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4496399" y="2141455"/>
            <a:ext cx="1937624" cy="308323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2F96F37-9412-41B0-A7C9-F0E644171F09}"/>
              </a:ext>
            </a:extLst>
          </p:cNvPr>
          <p:cNvCxnSpPr>
            <a:cxnSpLocks/>
            <a:endCxn id="40" idx="1"/>
          </p:cNvCxnSpPr>
          <p:nvPr/>
        </p:nvCxnSpPr>
        <p:spPr>
          <a:xfrm flipV="1">
            <a:off x="4496399" y="2154844"/>
            <a:ext cx="1937624" cy="153588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FD67330-8A4F-4D6A-9DC9-F36D065B7619}"/>
              </a:ext>
            </a:extLst>
          </p:cNvPr>
          <p:cNvCxnSpPr>
            <a:cxnSpLocks/>
            <a:endCxn id="42" idx="1"/>
          </p:cNvCxnSpPr>
          <p:nvPr/>
        </p:nvCxnSpPr>
        <p:spPr>
          <a:xfrm flipV="1">
            <a:off x="4496399" y="3689767"/>
            <a:ext cx="1937624" cy="153207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75792D55-C925-4036-BD66-279DF9540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443657"/>
              </p:ext>
            </p:extLst>
          </p:nvPr>
        </p:nvGraphicFramePr>
        <p:xfrm>
          <a:off x="1279623" y="1606690"/>
          <a:ext cx="3130984" cy="10695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2746">
                  <a:extLst>
                    <a:ext uri="{9D8B030D-6E8A-4147-A177-3AD203B41FA5}">
                      <a16:colId xmlns:a16="http://schemas.microsoft.com/office/drawing/2014/main" val="3209484793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3745092825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2252934687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1332109558"/>
                    </a:ext>
                  </a:extLst>
                </a:gridCol>
              </a:tblGrid>
              <a:tr h="30753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15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29354"/>
                  </a:ext>
                </a:extLst>
              </a:tr>
            </a:tbl>
          </a:graphicData>
        </a:graphic>
      </p:graphicFrame>
      <p:sp>
        <p:nvSpPr>
          <p:cNvPr id="48" name="Oval 47">
            <a:extLst>
              <a:ext uri="{FF2B5EF4-FFF2-40B4-BE49-F238E27FC236}">
                <a16:creationId xmlns:a16="http://schemas.microsoft.com/office/drawing/2014/main" id="{57DDF89E-0604-498F-8F07-C3208EF1A1EC}"/>
              </a:ext>
            </a:extLst>
          </p:cNvPr>
          <p:cNvSpPr/>
          <p:nvPr/>
        </p:nvSpPr>
        <p:spPr>
          <a:xfrm>
            <a:off x="2794055" y="1723380"/>
            <a:ext cx="102119" cy="10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ECF4B59-970B-4F4A-938B-C1EDB89B1507}"/>
              </a:ext>
            </a:extLst>
          </p:cNvPr>
          <p:cNvSpPr/>
          <p:nvPr/>
        </p:nvSpPr>
        <p:spPr>
          <a:xfrm>
            <a:off x="2794055" y="2254447"/>
            <a:ext cx="102119" cy="10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93CC848-75CC-4A77-97A4-6C6EB00920A5}"/>
              </a:ext>
            </a:extLst>
          </p:cNvPr>
          <p:cNvSpPr/>
          <p:nvPr/>
        </p:nvSpPr>
        <p:spPr>
          <a:xfrm>
            <a:off x="2151534" y="200020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0A7DB03E-E342-4BC0-9F06-B45D9B33686A}"/>
              </a:ext>
            </a:extLst>
          </p:cNvPr>
          <p:cNvSpPr/>
          <p:nvPr/>
        </p:nvSpPr>
        <p:spPr>
          <a:xfrm>
            <a:off x="2509319" y="200020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FDF31A7-71E9-4E0B-B6B2-A70CFECDCC05}"/>
              </a:ext>
            </a:extLst>
          </p:cNvPr>
          <p:cNvSpPr/>
          <p:nvPr/>
        </p:nvSpPr>
        <p:spPr>
          <a:xfrm>
            <a:off x="2151534" y="2352462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ADD839A-4295-434B-8438-DD8FBACE9ED8}"/>
              </a:ext>
            </a:extLst>
          </p:cNvPr>
          <p:cNvSpPr/>
          <p:nvPr/>
        </p:nvSpPr>
        <p:spPr>
          <a:xfrm>
            <a:off x="1370484" y="200020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AC03778C-3633-4F72-BC2F-3B621FDACED4}"/>
              </a:ext>
            </a:extLst>
          </p:cNvPr>
          <p:cNvSpPr/>
          <p:nvPr/>
        </p:nvSpPr>
        <p:spPr>
          <a:xfrm>
            <a:off x="1733903" y="200020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9688A07-0749-4550-A957-8572CEDF0030}"/>
              </a:ext>
            </a:extLst>
          </p:cNvPr>
          <p:cNvSpPr/>
          <p:nvPr/>
        </p:nvSpPr>
        <p:spPr>
          <a:xfrm>
            <a:off x="1370484" y="2352462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1A16683B-65AE-4089-900F-4FDE8B2503A1}"/>
              </a:ext>
            </a:extLst>
          </p:cNvPr>
          <p:cNvSpPr/>
          <p:nvPr/>
        </p:nvSpPr>
        <p:spPr>
          <a:xfrm>
            <a:off x="2509319" y="2352462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id="{A47E77FE-E970-4F99-AAF7-BCC3779C6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984026"/>
              </p:ext>
            </p:extLst>
          </p:nvPr>
        </p:nvGraphicFramePr>
        <p:xfrm>
          <a:off x="1279623" y="4664080"/>
          <a:ext cx="3130984" cy="10695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2746">
                  <a:extLst>
                    <a:ext uri="{9D8B030D-6E8A-4147-A177-3AD203B41FA5}">
                      <a16:colId xmlns:a16="http://schemas.microsoft.com/office/drawing/2014/main" val="3209484793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3745092825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2252934687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1332109558"/>
                    </a:ext>
                  </a:extLst>
                </a:gridCol>
              </a:tblGrid>
              <a:tr h="30753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15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29354"/>
                  </a:ext>
                </a:extLst>
              </a:tr>
            </a:tbl>
          </a:graphicData>
        </a:graphic>
      </p:graphicFrame>
      <p:sp>
        <p:nvSpPr>
          <p:cNvPr id="58" name="Oval 57">
            <a:extLst>
              <a:ext uri="{FF2B5EF4-FFF2-40B4-BE49-F238E27FC236}">
                <a16:creationId xmlns:a16="http://schemas.microsoft.com/office/drawing/2014/main" id="{6EAF899A-2E4C-41D3-96EA-CC341ED6B81E}"/>
              </a:ext>
            </a:extLst>
          </p:cNvPr>
          <p:cNvSpPr/>
          <p:nvPr/>
        </p:nvSpPr>
        <p:spPr>
          <a:xfrm>
            <a:off x="2794055" y="4780770"/>
            <a:ext cx="102119" cy="10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06ABBF17-B54A-42C8-86A5-94D88B2632BF}"/>
              </a:ext>
            </a:extLst>
          </p:cNvPr>
          <p:cNvSpPr/>
          <p:nvPr/>
        </p:nvSpPr>
        <p:spPr>
          <a:xfrm>
            <a:off x="2794055" y="5311837"/>
            <a:ext cx="102119" cy="10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A0D385A-686C-4A72-AA30-2CF915B442B1}"/>
              </a:ext>
            </a:extLst>
          </p:cNvPr>
          <p:cNvSpPr/>
          <p:nvPr/>
        </p:nvSpPr>
        <p:spPr>
          <a:xfrm>
            <a:off x="2933589" y="505759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1DE5F5E5-4100-4E99-8CE2-F2DC9B067095}"/>
              </a:ext>
            </a:extLst>
          </p:cNvPr>
          <p:cNvSpPr/>
          <p:nvPr/>
        </p:nvSpPr>
        <p:spPr>
          <a:xfrm>
            <a:off x="3297008" y="505759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83A7B64F-134A-49E6-8889-59D986FAB62C}"/>
              </a:ext>
            </a:extLst>
          </p:cNvPr>
          <p:cNvSpPr/>
          <p:nvPr/>
        </p:nvSpPr>
        <p:spPr>
          <a:xfrm>
            <a:off x="2933589" y="5409852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0862737-A4FA-452D-828E-3291C847F7AA}"/>
              </a:ext>
            </a:extLst>
          </p:cNvPr>
          <p:cNvSpPr/>
          <p:nvPr/>
        </p:nvSpPr>
        <p:spPr>
          <a:xfrm>
            <a:off x="2151534" y="505759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5BE182FA-009A-4426-9CD6-8A8374BB9A5F}"/>
              </a:ext>
            </a:extLst>
          </p:cNvPr>
          <p:cNvSpPr/>
          <p:nvPr/>
        </p:nvSpPr>
        <p:spPr>
          <a:xfrm>
            <a:off x="2509319" y="5057598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A142782-9C01-41CD-8D43-2CD398CE3A8D}"/>
              </a:ext>
            </a:extLst>
          </p:cNvPr>
          <p:cNvSpPr/>
          <p:nvPr/>
        </p:nvSpPr>
        <p:spPr>
          <a:xfrm>
            <a:off x="2151534" y="5409852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1666F2EC-E1CC-46C7-A5A8-E7F4FC6B66D3}"/>
              </a:ext>
            </a:extLst>
          </p:cNvPr>
          <p:cNvSpPr/>
          <p:nvPr/>
        </p:nvSpPr>
        <p:spPr>
          <a:xfrm>
            <a:off x="3297008" y="5409852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57588DE4-66F9-4C7E-A2C9-56965FE52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782188"/>
              </p:ext>
            </p:extLst>
          </p:nvPr>
        </p:nvGraphicFramePr>
        <p:xfrm>
          <a:off x="1279623" y="3135385"/>
          <a:ext cx="3130984" cy="10695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2746">
                  <a:extLst>
                    <a:ext uri="{9D8B030D-6E8A-4147-A177-3AD203B41FA5}">
                      <a16:colId xmlns:a16="http://schemas.microsoft.com/office/drawing/2014/main" val="3209484793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3745092825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2252934687"/>
                    </a:ext>
                  </a:extLst>
                </a:gridCol>
                <a:gridCol w="782746">
                  <a:extLst>
                    <a:ext uri="{9D8B030D-6E8A-4147-A177-3AD203B41FA5}">
                      <a16:colId xmlns:a16="http://schemas.microsoft.com/office/drawing/2014/main" val="1332109558"/>
                    </a:ext>
                  </a:extLst>
                </a:gridCol>
              </a:tblGrid>
              <a:tr h="30753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15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29354"/>
                  </a:ext>
                </a:extLst>
              </a:tr>
            </a:tbl>
          </a:graphicData>
        </a:graphic>
      </p:graphicFrame>
      <p:sp>
        <p:nvSpPr>
          <p:cNvPr id="68" name="Oval 67">
            <a:extLst>
              <a:ext uri="{FF2B5EF4-FFF2-40B4-BE49-F238E27FC236}">
                <a16:creationId xmlns:a16="http://schemas.microsoft.com/office/drawing/2014/main" id="{8639A52C-7278-4CED-933E-55530D966B95}"/>
              </a:ext>
            </a:extLst>
          </p:cNvPr>
          <p:cNvSpPr/>
          <p:nvPr/>
        </p:nvSpPr>
        <p:spPr>
          <a:xfrm>
            <a:off x="2794055" y="3252075"/>
            <a:ext cx="102119" cy="10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B564AF5C-01AE-411B-B7BD-1AA7B3F23962}"/>
              </a:ext>
            </a:extLst>
          </p:cNvPr>
          <p:cNvSpPr/>
          <p:nvPr/>
        </p:nvSpPr>
        <p:spPr>
          <a:xfrm>
            <a:off x="2794055" y="3783142"/>
            <a:ext cx="102119" cy="1021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2CC150D4-FF18-49A8-847A-E2B77E172D9B}"/>
              </a:ext>
            </a:extLst>
          </p:cNvPr>
          <p:cNvSpPr/>
          <p:nvPr/>
        </p:nvSpPr>
        <p:spPr>
          <a:xfrm>
            <a:off x="2933589" y="3528903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688DF535-7236-47BE-BEE8-81BA55E25D77}"/>
              </a:ext>
            </a:extLst>
          </p:cNvPr>
          <p:cNvSpPr/>
          <p:nvPr/>
        </p:nvSpPr>
        <p:spPr>
          <a:xfrm>
            <a:off x="3297008" y="3528903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65F09DAA-D20A-49C8-BF1E-B6828147657A}"/>
              </a:ext>
            </a:extLst>
          </p:cNvPr>
          <p:cNvSpPr/>
          <p:nvPr/>
        </p:nvSpPr>
        <p:spPr>
          <a:xfrm>
            <a:off x="2933589" y="3881157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E288A4A-B32B-4BB8-BD20-25382D93A510}"/>
              </a:ext>
            </a:extLst>
          </p:cNvPr>
          <p:cNvSpPr/>
          <p:nvPr/>
        </p:nvSpPr>
        <p:spPr>
          <a:xfrm>
            <a:off x="2151534" y="3528903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703AA923-B43A-4268-A5E0-D7A360197E51}"/>
              </a:ext>
            </a:extLst>
          </p:cNvPr>
          <p:cNvSpPr/>
          <p:nvPr/>
        </p:nvSpPr>
        <p:spPr>
          <a:xfrm>
            <a:off x="2509319" y="3528903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7EC97762-AE18-4EBA-A86C-F573A8954B68}"/>
              </a:ext>
            </a:extLst>
          </p:cNvPr>
          <p:cNvSpPr/>
          <p:nvPr/>
        </p:nvSpPr>
        <p:spPr>
          <a:xfrm>
            <a:off x="2151534" y="3881157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522166D6-FBCE-479B-BC44-0D457D06EF31}"/>
              </a:ext>
            </a:extLst>
          </p:cNvPr>
          <p:cNvSpPr/>
          <p:nvPr/>
        </p:nvSpPr>
        <p:spPr>
          <a:xfrm>
            <a:off x="2509319" y="3881157"/>
            <a:ext cx="240790" cy="2407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3363308-DA60-487D-B97E-823F7326B5DF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490655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Look at the number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Divide this number by 10 and share your answer on the grid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954CFD6-F674-43E8-B34B-B433466630C2}"/>
              </a:ext>
            </a:extLst>
          </p:cNvPr>
          <p:cNvGrpSpPr/>
          <p:nvPr/>
        </p:nvGrpSpPr>
        <p:grpSpPr>
          <a:xfrm>
            <a:off x="1936519" y="1701457"/>
            <a:ext cx="5270962" cy="696982"/>
            <a:chOff x="2919494" y="1778172"/>
            <a:chExt cx="2975321" cy="39342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8D1FE96-0E8A-406E-9C03-F91704A4A08E}"/>
                </a:ext>
              </a:extLst>
            </p:cNvPr>
            <p:cNvSpPr/>
            <p:nvPr/>
          </p:nvSpPr>
          <p:spPr>
            <a:xfrm>
              <a:off x="2919494" y="1783805"/>
              <a:ext cx="387795" cy="38779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92FDBD2-D6E1-4AB4-B993-5B33C507AB12}"/>
                </a:ext>
              </a:extLst>
            </p:cNvPr>
            <p:cNvSpPr/>
            <p:nvPr/>
          </p:nvSpPr>
          <p:spPr>
            <a:xfrm>
              <a:off x="3436999" y="1783805"/>
              <a:ext cx="387795" cy="38779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4F8DDE0-02BE-482B-86B3-E0394EE8C0EC}"/>
                </a:ext>
              </a:extLst>
            </p:cNvPr>
            <p:cNvSpPr/>
            <p:nvPr/>
          </p:nvSpPr>
          <p:spPr>
            <a:xfrm>
              <a:off x="3954504" y="1783805"/>
              <a:ext cx="387795" cy="38779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AC4CD6-9707-4BA4-B42F-B153CD92C9C0}"/>
                </a:ext>
              </a:extLst>
            </p:cNvPr>
            <p:cNvSpPr/>
            <p:nvPr/>
          </p:nvSpPr>
          <p:spPr>
            <a:xfrm>
              <a:off x="4472009" y="1783805"/>
              <a:ext cx="387795" cy="38779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E4AF553-1C37-43CF-940A-A75291191A11}"/>
                </a:ext>
              </a:extLst>
            </p:cNvPr>
            <p:cNvSpPr/>
            <p:nvPr/>
          </p:nvSpPr>
          <p:spPr>
            <a:xfrm>
              <a:off x="4989514" y="1783805"/>
              <a:ext cx="387795" cy="387795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E761639-6F53-4D4F-8138-8B5E1E2732B6}"/>
                </a:ext>
              </a:extLst>
            </p:cNvPr>
            <p:cNvSpPr/>
            <p:nvPr/>
          </p:nvSpPr>
          <p:spPr>
            <a:xfrm>
              <a:off x="5507020" y="1778172"/>
              <a:ext cx="387795" cy="387795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779ACB0-FDC6-4434-869A-D20C0921D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321011"/>
              </p:ext>
            </p:extLst>
          </p:nvPr>
        </p:nvGraphicFramePr>
        <p:xfrm>
          <a:off x="1216228" y="3598551"/>
          <a:ext cx="6711544" cy="22926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886">
                  <a:extLst>
                    <a:ext uri="{9D8B030D-6E8A-4147-A177-3AD203B41FA5}">
                      <a16:colId xmlns:a16="http://schemas.microsoft.com/office/drawing/2014/main" val="3209484793"/>
                    </a:ext>
                  </a:extLst>
                </a:gridCol>
                <a:gridCol w="1677886">
                  <a:extLst>
                    <a:ext uri="{9D8B030D-6E8A-4147-A177-3AD203B41FA5}">
                      <a16:colId xmlns:a16="http://schemas.microsoft.com/office/drawing/2014/main" val="3745092825"/>
                    </a:ext>
                  </a:extLst>
                </a:gridCol>
                <a:gridCol w="1677886">
                  <a:extLst>
                    <a:ext uri="{9D8B030D-6E8A-4147-A177-3AD203B41FA5}">
                      <a16:colId xmlns:a16="http://schemas.microsoft.com/office/drawing/2014/main" val="2252934687"/>
                    </a:ext>
                  </a:extLst>
                </a:gridCol>
                <a:gridCol w="1677886">
                  <a:extLst>
                    <a:ext uri="{9D8B030D-6E8A-4147-A177-3AD203B41FA5}">
                      <a16:colId xmlns:a16="http://schemas.microsoft.com/office/drawing/2014/main" val="1332109558"/>
                    </a:ext>
                  </a:extLst>
                </a:gridCol>
              </a:tblGrid>
              <a:tr h="659217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15302"/>
                  </a:ext>
                </a:extLst>
              </a:tr>
              <a:tr h="1633414">
                <a:tc>
                  <a:txBody>
                    <a:bodyPr/>
                    <a:lstStyle/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29354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0DB9A2EB-FF41-4056-B5B3-179074D6FF22}"/>
              </a:ext>
            </a:extLst>
          </p:cNvPr>
          <p:cNvSpPr/>
          <p:nvPr/>
        </p:nvSpPr>
        <p:spPr>
          <a:xfrm>
            <a:off x="4508933" y="3901108"/>
            <a:ext cx="123564" cy="1235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9BE1755-3A70-4EF5-BDB1-D41D4DF08D47}"/>
              </a:ext>
            </a:extLst>
          </p:cNvPr>
          <p:cNvSpPr/>
          <p:nvPr/>
        </p:nvSpPr>
        <p:spPr>
          <a:xfrm>
            <a:off x="4508933" y="5019032"/>
            <a:ext cx="123564" cy="1235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1AF3B9-B12C-4F0F-A7E0-56D1B4973B57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Look at the number below.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Divide this number by 10 and share your answer on the grid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954CFD6-F674-43E8-B34B-B433466630C2}"/>
              </a:ext>
            </a:extLst>
          </p:cNvPr>
          <p:cNvGrpSpPr/>
          <p:nvPr/>
        </p:nvGrpSpPr>
        <p:grpSpPr>
          <a:xfrm>
            <a:off x="1936519" y="1701457"/>
            <a:ext cx="5270962" cy="696982"/>
            <a:chOff x="2919494" y="1778172"/>
            <a:chExt cx="2975321" cy="39342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8D1FE96-0E8A-406E-9C03-F91704A4A08E}"/>
                </a:ext>
              </a:extLst>
            </p:cNvPr>
            <p:cNvSpPr/>
            <p:nvPr/>
          </p:nvSpPr>
          <p:spPr>
            <a:xfrm>
              <a:off x="2919494" y="1783805"/>
              <a:ext cx="387795" cy="38779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92FDBD2-D6E1-4AB4-B993-5B33C507AB12}"/>
                </a:ext>
              </a:extLst>
            </p:cNvPr>
            <p:cNvSpPr/>
            <p:nvPr/>
          </p:nvSpPr>
          <p:spPr>
            <a:xfrm>
              <a:off x="3436999" y="1783805"/>
              <a:ext cx="387795" cy="38779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4F8DDE0-02BE-482B-86B3-E0394EE8C0EC}"/>
                </a:ext>
              </a:extLst>
            </p:cNvPr>
            <p:cNvSpPr/>
            <p:nvPr/>
          </p:nvSpPr>
          <p:spPr>
            <a:xfrm>
              <a:off x="3954504" y="1783805"/>
              <a:ext cx="387795" cy="38779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9AC4CD6-9707-4BA4-B42F-B153CD92C9C0}"/>
                </a:ext>
              </a:extLst>
            </p:cNvPr>
            <p:cNvSpPr/>
            <p:nvPr/>
          </p:nvSpPr>
          <p:spPr>
            <a:xfrm>
              <a:off x="4472009" y="1783805"/>
              <a:ext cx="387795" cy="38779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E4AF553-1C37-43CF-940A-A75291191A11}"/>
                </a:ext>
              </a:extLst>
            </p:cNvPr>
            <p:cNvSpPr/>
            <p:nvPr/>
          </p:nvSpPr>
          <p:spPr>
            <a:xfrm>
              <a:off x="4989514" y="1783805"/>
              <a:ext cx="387795" cy="387795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E761639-6F53-4D4F-8138-8B5E1E2732B6}"/>
                </a:ext>
              </a:extLst>
            </p:cNvPr>
            <p:cNvSpPr/>
            <p:nvPr/>
          </p:nvSpPr>
          <p:spPr>
            <a:xfrm>
              <a:off x="5507020" y="1778172"/>
              <a:ext cx="387795" cy="387795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8575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779ACB0-FDC6-4434-869A-D20C0921DD9A}"/>
              </a:ext>
            </a:extLst>
          </p:cNvPr>
          <p:cNvGraphicFramePr>
            <a:graphicFrameLocks noGrp="1"/>
          </p:cNvGraphicFramePr>
          <p:nvPr/>
        </p:nvGraphicFramePr>
        <p:xfrm>
          <a:off x="1216228" y="3598551"/>
          <a:ext cx="6711544" cy="22926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886">
                  <a:extLst>
                    <a:ext uri="{9D8B030D-6E8A-4147-A177-3AD203B41FA5}">
                      <a16:colId xmlns:a16="http://schemas.microsoft.com/office/drawing/2014/main" val="3209484793"/>
                    </a:ext>
                  </a:extLst>
                </a:gridCol>
                <a:gridCol w="1677886">
                  <a:extLst>
                    <a:ext uri="{9D8B030D-6E8A-4147-A177-3AD203B41FA5}">
                      <a16:colId xmlns:a16="http://schemas.microsoft.com/office/drawing/2014/main" val="3745092825"/>
                    </a:ext>
                  </a:extLst>
                </a:gridCol>
                <a:gridCol w="1677886">
                  <a:extLst>
                    <a:ext uri="{9D8B030D-6E8A-4147-A177-3AD203B41FA5}">
                      <a16:colId xmlns:a16="http://schemas.microsoft.com/office/drawing/2014/main" val="2252934687"/>
                    </a:ext>
                  </a:extLst>
                </a:gridCol>
                <a:gridCol w="1677886">
                  <a:extLst>
                    <a:ext uri="{9D8B030D-6E8A-4147-A177-3AD203B41FA5}">
                      <a16:colId xmlns:a16="http://schemas.microsoft.com/office/drawing/2014/main" val="1332109558"/>
                    </a:ext>
                  </a:extLst>
                </a:gridCol>
              </a:tblGrid>
              <a:tr h="659217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tens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ones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tenths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hundredths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15302"/>
                  </a:ext>
                </a:extLst>
              </a:tr>
              <a:tr h="1633414">
                <a:tc>
                  <a:txBody>
                    <a:bodyPr/>
                    <a:lstStyle/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29354"/>
                  </a:ext>
                </a:extLst>
              </a:tr>
            </a:tbl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0DB9A2EB-FF41-4056-B5B3-179074D6FF22}"/>
              </a:ext>
            </a:extLst>
          </p:cNvPr>
          <p:cNvSpPr/>
          <p:nvPr/>
        </p:nvSpPr>
        <p:spPr>
          <a:xfrm>
            <a:off x="4508933" y="3901108"/>
            <a:ext cx="123564" cy="1235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9BE1755-3A70-4EF5-BDB1-D41D4DF08D47}"/>
              </a:ext>
            </a:extLst>
          </p:cNvPr>
          <p:cNvSpPr/>
          <p:nvPr/>
        </p:nvSpPr>
        <p:spPr>
          <a:xfrm>
            <a:off x="4508933" y="5019032"/>
            <a:ext cx="123564" cy="12356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150BFFB-35B3-46CD-AEC2-C344AE91004D}"/>
              </a:ext>
            </a:extLst>
          </p:cNvPr>
          <p:cNvSpPr/>
          <p:nvPr/>
        </p:nvSpPr>
        <p:spPr>
          <a:xfrm>
            <a:off x="3030982" y="4411363"/>
            <a:ext cx="516155" cy="51615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B2AC4A1-00A2-47CD-8ACC-3E6BA3A8F9CF}"/>
              </a:ext>
            </a:extLst>
          </p:cNvPr>
          <p:cNvSpPr/>
          <p:nvPr/>
        </p:nvSpPr>
        <p:spPr>
          <a:xfrm>
            <a:off x="3906829" y="4411363"/>
            <a:ext cx="516155" cy="51615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5D5B110-7149-48C8-8E1A-69CA76DAB8C9}"/>
              </a:ext>
            </a:extLst>
          </p:cNvPr>
          <p:cNvSpPr/>
          <p:nvPr/>
        </p:nvSpPr>
        <p:spPr>
          <a:xfrm>
            <a:off x="3030982" y="5232903"/>
            <a:ext cx="516155" cy="51615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8B0FE26-382A-4E3C-851C-4896E6A6052A}"/>
              </a:ext>
            </a:extLst>
          </p:cNvPr>
          <p:cNvSpPr/>
          <p:nvPr/>
        </p:nvSpPr>
        <p:spPr>
          <a:xfrm>
            <a:off x="3906829" y="5232902"/>
            <a:ext cx="516155" cy="51615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4FD5348-2E56-4B98-BC87-A7166BBC9A46}"/>
              </a:ext>
            </a:extLst>
          </p:cNvPr>
          <p:cNvSpPr/>
          <p:nvPr/>
        </p:nvSpPr>
        <p:spPr>
          <a:xfrm>
            <a:off x="4717014" y="4411363"/>
            <a:ext cx="516155" cy="51615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CEE050A-9ABA-4573-9DE7-9EE376F72130}"/>
              </a:ext>
            </a:extLst>
          </p:cNvPr>
          <p:cNvSpPr/>
          <p:nvPr/>
        </p:nvSpPr>
        <p:spPr>
          <a:xfrm>
            <a:off x="5592861" y="4411363"/>
            <a:ext cx="516155" cy="516155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493F9E8-32F2-4879-8E73-80EEF3CDEBF7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31390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calculations and answers.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28BCF7A-0C53-453B-A689-2E545C5AC5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556142"/>
              </p:ext>
            </p:extLst>
          </p:nvPr>
        </p:nvGraphicFramePr>
        <p:xfrm>
          <a:off x="1519791" y="1612191"/>
          <a:ext cx="6104418" cy="4276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2209">
                  <a:extLst>
                    <a:ext uri="{9D8B030D-6E8A-4147-A177-3AD203B41FA5}">
                      <a16:colId xmlns:a16="http://schemas.microsoft.com/office/drawing/2014/main" val="637553882"/>
                    </a:ext>
                  </a:extLst>
                </a:gridCol>
                <a:gridCol w="3052209">
                  <a:extLst>
                    <a:ext uri="{9D8B030D-6E8A-4147-A177-3AD203B41FA5}">
                      <a16:colId xmlns:a16="http://schemas.microsoft.com/office/drawing/2014/main" val="2797771570"/>
                    </a:ext>
                  </a:extLst>
                </a:gridCol>
              </a:tblGrid>
              <a:tr h="1425606">
                <a:tc>
                  <a:txBody>
                    <a:bodyPr/>
                    <a:lstStyle/>
                    <a:p>
                      <a:pPr algn="l"/>
                      <a:r>
                        <a:rPr lang="en-GB" sz="3500" b="1" dirty="0">
                          <a:latin typeface="Century Gothic" panose="020B0502020202020204" pitchFamily="34" charset="0"/>
                        </a:rPr>
                        <a:t>94 ÷ 10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500" b="1" dirty="0">
                          <a:latin typeface="Century Gothic" panose="020B0502020202020204" pitchFamily="34" charset="0"/>
                        </a:rPr>
                        <a:t>5.8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3814912"/>
                  </a:ext>
                </a:extLst>
              </a:tr>
              <a:tr h="1425606">
                <a:tc>
                  <a:txBody>
                    <a:bodyPr/>
                    <a:lstStyle/>
                    <a:p>
                      <a:pPr algn="l"/>
                      <a:r>
                        <a:rPr lang="en-GB" sz="3500" b="1" dirty="0">
                          <a:latin typeface="Century Gothic" panose="020B0502020202020204" pitchFamily="34" charset="0"/>
                        </a:rPr>
                        <a:t>26 ÷ 10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500" b="1" dirty="0">
                          <a:latin typeface="Century Gothic" panose="020B0502020202020204" pitchFamily="34" charset="0"/>
                        </a:rPr>
                        <a:t>9.4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3794521"/>
                  </a:ext>
                </a:extLst>
              </a:tr>
              <a:tr h="1425606">
                <a:tc>
                  <a:txBody>
                    <a:bodyPr/>
                    <a:lstStyle/>
                    <a:p>
                      <a:pPr algn="l"/>
                      <a:r>
                        <a:rPr lang="en-GB" sz="3500" b="1" dirty="0">
                          <a:latin typeface="Century Gothic" panose="020B0502020202020204" pitchFamily="34" charset="0"/>
                        </a:rPr>
                        <a:t>58 ÷ 10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500" b="1" dirty="0">
                          <a:latin typeface="Century Gothic" panose="020B0502020202020204" pitchFamily="34" charset="0"/>
                        </a:rPr>
                        <a:t>2.6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55982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D5EBEB6-45F4-4D86-8345-AD2DE33763A1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409004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calculations and answers.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28BCF7A-0C53-453B-A689-2E545C5AC5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133409"/>
              </p:ext>
            </p:extLst>
          </p:nvPr>
        </p:nvGraphicFramePr>
        <p:xfrm>
          <a:off x="1519791" y="1612191"/>
          <a:ext cx="6104418" cy="4276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2209">
                  <a:extLst>
                    <a:ext uri="{9D8B030D-6E8A-4147-A177-3AD203B41FA5}">
                      <a16:colId xmlns:a16="http://schemas.microsoft.com/office/drawing/2014/main" val="637553882"/>
                    </a:ext>
                  </a:extLst>
                </a:gridCol>
                <a:gridCol w="3052209">
                  <a:extLst>
                    <a:ext uri="{9D8B030D-6E8A-4147-A177-3AD203B41FA5}">
                      <a16:colId xmlns:a16="http://schemas.microsoft.com/office/drawing/2014/main" val="2797771570"/>
                    </a:ext>
                  </a:extLst>
                </a:gridCol>
              </a:tblGrid>
              <a:tr h="1425606">
                <a:tc>
                  <a:txBody>
                    <a:bodyPr/>
                    <a:lstStyle/>
                    <a:p>
                      <a:pPr algn="l"/>
                      <a:r>
                        <a:rPr lang="en-GB" sz="3500" b="1" dirty="0">
                          <a:latin typeface="Century Gothic" panose="020B0502020202020204" pitchFamily="34" charset="0"/>
                        </a:rPr>
                        <a:t>94 ÷ 10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500" b="1" dirty="0">
                          <a:latin typeface="Century Gothic" panose="020B0502020202020204" pitchFamily="34" charset="0"/>
                        </a:rPr>
                        <a:t>5.8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3814912"/>
                  </a:ext>
                </a:extLst>
              </a:tr>
              <a:tr h="1425606">
                <a:tc>
                  <a:txBody>
                    <a:bodyPr/>
                    <a:lstStyle/>
                    <a:p>
                      <a:pPr algn="l"/>
                      <a:r>
                        <a:rPr lang="en-GB" sz="3500" b="1" dirty="0">
                          <a:latin typeface="Century Gothic" panose="020B0502020202020204" pitchFamily="34" charset="0"/>
                        </a:rPr>
                        <a:t>26 ÷ 10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500" b="1" dirty="0">
                          <a:latin typeface="Century Gothic" panose="020B0502020202020204" pitchFamily="34" charset="0"/>
                        </a:rPr>
                        <a:t>9.4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3794521"/>
                  </a:ext>
                </a:extLst>
              </a:tr>
              <a:tr h="1425606">
                <a:tc>
                  <a:txBody>
                    <a:bodyPr/>
                    <a:lstStyle/>
                    <a:p>
                      <a:pPr algn="l"/>
                      <a:r>
                        <a:rPr lang="en-GB" sz="3500" b="1" dirty="0">
                          <a:latin typeface="Century Gothic" panose="020B0502020202020204" pitchFamily="34" charset="0"/>
                        </a:rPr>
                        <a:t>58 ÷ 10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500" b="1" dirty="0">
                          <a:latin typeface="Century Gothic" panose="020B0502020202020204" pitchFamily="34" charset="0"/>
                        </a:rPr>
                        <a:t>2.6</a:t>
                      </a:r>
                    </a:p>
                  </a:txBody>
                  <a:tcPr marL="178191" marR="178191" marT="89095" marB="89095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559820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095D2F1-F4F2-4EB6-96A9-1F65C5F352B6}"/>
              </a:ext>
            </a:extLst>
          </p:cNvPr>
          <p:cNvCxnSpPr>
            <a:cxnSpLocks/>
          </p:cNvCxnSpPr>
          <p:nvPr/>
        </p:nvCxnSpPr>
        <p:spPr>
          <a:xfrm flipV="1">
            <a:off x="3293616" y="2354239"/>
            <a:ext cx="3434730" cy="28291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36E1FA9-7F35-47E1-B0B4-EEFAAA45EECB}"/>
              </a:ext>
            </a:extLst>
          </p:cNvPr>
          <p:cNvCxnSpPr>
            <a:cxnSpLocks/>
          </p:cNvCxnSpPr>
          <p:nvPr/>
        </p:nvCxnSpPr>
        <p:spPr>
          <a:xfrm>
            <a:off x="3293616" y="2354239"/>
            <a:ext cx="3434730" cy="141458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948E04B-93A3-4009-A17F-F46D934F6EFA}"/>
              </a:ext>
            </a:extLst>
          </p:cNvPr>
          <p:cNvCxnSpPr>
            <a:cxnSpLocks/>
          </p:cNvCxnSpPr>
          <p:nvPr/>
        </p:nvCxnSpPr>
        <p:spPr>
          <a:xfrm>
            <a:off x="3293616" y="3768825"/>
            <a:ext cx="3434730" cy="141458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56F45C9-5A7E-46D5-9F7A-CE9D8AA61965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8996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49BD0A5-B582-4EA0-99D8-9C2A3BEC88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02AD925-1B48-4E5E-8A48-B3ADA4F51FD5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206B585-34E2-494A-9064-EBCEADF4114F}"/>
              </a:ext>
            </a:extLst>
          </p:cNvPr>
          <p:cNvSpPr/>
          <p:nvPr/>
        </p:nvSpPr>
        <p:spPr>
          <a:xfrm>
            <a:off x="2190465" y="3008621"/>
            <a:ext cx="5991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3.4 =                        ÷ 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5FC860-5B5B-4073-9D59-D98198527955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21213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49BD0A5-B582-4EA0-99D8-9C2A3BEC88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02AD925-1B48-4E5E-8A48-B3ADA4F51FD5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True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206B585-34E2-494A-9064-EBCEADF4114F}"/>
              </a:ext>
            </a:extLst>
          </p:cNvPr>
          <p:cNvSpPr/>
          <p:nvPr/>
        </p:nvSpPr>
        <p:spPr>
          <a:xfrm>
            <a:off x="2190465" y="3008621"/>
            <a:ext cx="5991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3.4 =                        ÷ 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ADC79B-BCC9-4BEA-8F64-8A6A78C1B8BD}"/>
              </a:ext>
            </a:extLst>
          </p:cNvPr>
          <p:cNvSpPr txBox="1"/>
          <p:nvPr/>
        </p:nvSpPr>
        <p:spPr>
          <a:xfrm>
            <a:off x="8334820" y="6002765"/>
            <a:ext cx="4771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061226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2C31FE-4B6E-44E8-B2E1-AC2055BC25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f0ae0ff-29c4-4766-b250-c1a9bee8d43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1293</TotalTime>
  <Words>307</Words>
  <Application>Microsoft Office PowerPoint</Application>
  <PresentationFormat>On-screen Show (4:3)</PresentationFormat>
  <Paragraphs>204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52</cp:revision>
  <dcterms:created xsi:type="dcterms:W3CDTF">2018-03-17T10:08:43Z</dcterms:created>
  <dcterms:modified xsi:type="dcterms:W3CDTF">2020-03-23T12:46:39Z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